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7" r:id="rId2"/>
    <p:sldId id="258" r:id="rId3"/>
    <p:sldId id="284" r:id="rId4"/>
    <p:sldId id="260" r:id="rId5"/>
    <p:sldId id="285" r:id="rId6"/>
    <p:sldId id="261" r:id="rId7"/>
    <p:sldId id="281" r:id="rId8"/>
    <p:sldId id="282" r:id="rId9"/>
    <p:sldId id="283" r:id="rId10"/>
    <p:sldId id="286" r:id="rId11"/>
    <p:sldId id="264" r:id="rId12"/>
    <p:sldId id="265" r:id="rId13"/>
    <p:sldId id="269" r:id="rId14"/>
  </p:sldIdLst>
  <p:sldSz cx="12192000" cy="6858000"/>
  <p:notesSz cx="6858000" cy="9144000"/>
  <p:embeddedFontLst>
    <p:embeddedFont>
      <p:font typeface="思源黑体 CN ExtraLight" panose="02010600030101010101" charset="-122"/>
      <p:regular r:id="rId15"/>
    </p:embeddedFont>
    <p:embeddedFont>
      <p:font typeface="思源黑体 CN Normal" panose="02010600030101010101" charset="-122"/>
      <p:regular r:id="rId16"/>
    </p:embeddedFont>
    <p:embeddedFont>
      <p:font typeface="黑体" panose="02010609060101010101" pitchFamily="49" charset="-122"/>
      <p:regular r:id="rId17"/>
    </p:embeddedFont>
    <p:embeddedFont>
      <p:font typeface="微软雅黑" panose="020B0503020204020204" pitchFamily="34" charset="-122"/>
      <p:regular r:id="rId18"/>
      <p:bold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437" y="5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hyperlink" Target="http://www.officeplus.cn/"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7" name="圆: 空心 6">
            <a:extLst>
              <a:ext uri="{FF2B5EF4-FFF2-40B4-BE49-F238E27FC236}">
                <a16:creationId xmlns:a16="http://schemas.microsoft.com/office/drawing/2014/main" id="{FAE25CC9-9C51-4656-84CC-CBF63CAAE1AA}"/>
              </a:ext>
            </a:extLst>
          </p:cNvPr>
          <p:cNvSpPr/>
          <p:nvPr userDrawn="1"/>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圆: 空心 7">
            <a:extLst>
              <a:ext uri="{FF2B5EF4-FFF2-40B4-BE49-F238E27FC236}">
                <a16:creationId xmlns:a16="http://schemas.microsoft.com/office/drawing/2014/main" id="{6A07EA41-8ACB-E1E6-F39A-E3F13EEDC796}"/>
              </a:ext>
            </a:extLst>
          </p:cNvPr>
          <p:cNvSpPr/>
          <p:nvPr userDrawn="1"/>
        </p:nvSpPr>
        <p:spPr>
          <a:xfrm>
            <a:off x="-573315" y="-3240315"/>
            <a:ext cx="13338630" cy="13338630"/>
          </a:xfrm>
          <a:prstGeom prst="donut">
            <a:avLst>
              <a:gd name="adj" fmla="val 6333"/>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a:extLst>
              <a:ext uri="{FF2B5EF4-FFF2-40B4-BE49-F238E27FC236}">
                <a16:creationId xmlns:a16="http://schemas.microsoft.com/office/drawing/2014/main" id="{9C4083D3-ED28-D84E-B40E-5C933A713E5C}"/>
              </a:ext>
            </a:extLst>
          </p:cNvPr>
          <p:cNvSpPr/>
          <p:nvPr userDrawn="1"/>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a:extLst>
              <a:ext uri="{FF2B5EF4-FFF2-40B4-BE49-F238E27FC236}">
                <a16:creationId xmlns:a16="http://schemas.microsoft.com/office/drawing/2014/main" id="{5CE5F568-396A-9C73-8708-FA8482955BA7}"/>
              </a:ext>
            </a:extLst>
          </p:cNvPr>
          <p:cNvGrpSpPr/>
          <p:nvPr userDrawn="1"/>
        </p:nvGrpSpPr>
        <p:grpSpPr>
          <a:xfrm rot="1160927" flipH="1">
            <a:off x="533659" y="6176575"/>
            <a:ext cx="941340" cy="589938"/>
            <a:chOff x="10927405" y="4655344"/>
            <a:chExt cx="645470" cy="404516"/>
          </a:xfrm>
        </p:grpSpPr>
        <p:sp>
          <p:nvSpPr>
            <p:cNvPr id="11" name="对话气泡: 圆角矩形 10">
              <a:extLst>
                <a:ext uri="{FF2B5EF4-FFF2-40B4-BE49-F238E27FC236}">
                  <a16:creationId xmlns:a16="http://schemas.microsoft.com/office/drawing/2014/main" id="{CBFD7DFD-554D-E1F6-CF23-C196697CBE00}"/>
                </a:ext>
              </a:extLst>
            </p:cNvPr>
            <p:cNvSpPr/>
            <p:nvPr/>
          </p:nvSpPr>
          <p:spPr>
            <a:xfrm>
              <a:off x="10927405" y="4655344"/>
              <a:ext cx="645470" cy="404516"/>
            </a:xfrm>
            <a:prstGeom prst="wedgeRoundRectCallout">
              <a:avLst>
                <a:gd name="adj1" fmla="val -31250"/>
                <a:gd name="adj2" fmla="val 65609"/>
                <a:gd name="adj3" fmla="val 16667"/>
              </a:avLst>
            </a:prstGeom>
            <a:gradFill>
              <a:gsLst>
                <a:gs pos="0">
                  <a:schemeClr val="accent3"/>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32E5864F-B035-A198-5F64-17C9FB15B4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0511" y="4687973"/>
              <a:ext cx="339258" cy="339258"/>
            </a:xfrm>
            <a:prstGeom prst="rect">
              <a:avLst/>
            </a:prstGeom>
          </p:spPr>
        </p:pic>
      </p:grpSp>
      <p:grpSp>
        <p:nvGrpSpPr>
          <p:cNvPr id="13" name="组合 12">
            <a:extLst>
              <a:ext uri="{FF2B5EF4-FFF2-40B4-BE49-F238E27FC236}">
                <a16:creationId xmlns:a16="http://schemas.microsoft.com/office/drawing/2014/main" id="{CB11F7E3-E678-8B9F-785C-72593B59C7FD}"/>
              </a:ext>
            </a:extLst>
          </p:cNvPr>
          <p:cNvGrpSpPr/>
          <p:nvPr userDrawn="1"/>
        </p:nvGrpSpPr>
        <p:grpSpPr>
          <a:xfrm>
            <a:off x="1429541" y="4181823"/>
            <a:ext cx="814708" cy="510578"/>
            <a:chOff x="1429541" y="4181823"/>
            <a:chExt cx="814708" cy="510578"/>
          </a:xfrm>
        </p:grpSpPr>
        <p:sp>
          <p:nvSpPr>
            <p:cNvPr id="14" name="对话气泡: 圆角矩形 13">
              <a:extLst>
                <a:ext uri="{FF2B5EF4-FFF2-40B4-BE49-F238E27FC236}">
                  <a16:creationId xmlns:a16="http://schemas.microsoft.com/office/drawing/2014/main" id="{42F091F0-B144-0D50-8CCD-883D44F88919}"/>
                </a:ext>
              </a:extLst>
            </p:cNvPr>
            <p:cNvSpPr/>
            <p:nvPr/>
          </p:nvSpPr>
          <p:spPr>
            <a:xfrm rot="19872640" flipH="1">
              <a:off x="1429541" y="4181823"/>
              <a:ext cx="814708" cy="510578"/>
            </a:xfrm>
            <a:prstGeom prst="wedgeRoundRectCallout">
              <a:avLst>
                <a:gd name="adj1" fmla="val -31250"/>
                <a:gd name="adj2" fmla="val 65609"/>
                <a:gd name="adj3" fmla="val 16667"/>
              </a:avLst>
            </a:prstGeom>
            <a:gradFill>
              <a:gsLst>
                <a:gs pos="0">
                  <a:schemeClr val="accent3">
                    <a:alpha val="69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172B26C8-E04A-5E0D-08C6-1586FECBE0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8407">
              <a:off x="1647889" y="4248106"/>
              <a:ext cx="378012" cy="378012"/>
            </a:xfrm>
            <a:prstGeom prst="rect">
              <a:avLst/>
            </a:prstGeom>
          </p:spPr>
        </p:pic>
      </p:grpSp>
      <p:grpSp>
        <p:nvGrpSpPr>
          <p:cNvPr id="16" name="组合 15">
            <a:extLst>
              <a:ext uri="{FF2B5EF4-FFF2-40B4-BE49-F238E27FC236}">
                <a16:creationId xmlns:a16="http://schemas.microsoft.com/office/drawing/2014/main" id="{E05B95CE-D025-AD3E-DCDB-7E8A19A4646E}"/>
              </a:ext>
            </a:extLst>
          </p:cNvPr>
          <p:cNvGrpSpPr/>
          <p:nvPr userDrawn="1"/>
        </p:nvGrpSpPr>
        <p:grpSpPr>
          <a:xfrm>
            <a:off x="9926856" y="1861289"/>
            <a:ext cx="792884" cy="496902"/>
            <a:chOff x="9926856" y="1861289"/>
            <a:chExt cx="792884" cy="496902"/>
          </a:xfrm>
        </p:grpSpPr>
        <p:sp>
          <p:nvSpPr>
            <p:cNvPr id="17" name="对话气泡: 圆角矩形 16">
              <a:extLst>
                <a:ext uri="{FF2B5EF4-FFF2-40B4-BE49-F238E27FC236}">
                  <a16:creationId xmlns:a16="http://schemas.microsoft.com/office/drawing/2014/main" id="{A3908774-0B35-D622-054F-B9D6393AB16C}"/>
                </a:ext>
              </a:extLst>
            </p:cNvPr>
            <p:cNvSpPr/>
            <p:nvPr/>
          </p:nvSpPr>
          <p:spPr>
            <a:xfrm rot="1074474">
              <a:off x="9926856" y="1861289"/>
              <a:ext cx="792884" cy="496902"/>
            </a:xfrm>
            <a:prstGeom prst="wedgeRoundRectCallout">
              <a:avLst>
                <a:gd name="adj1" fmla="val -31250"/>
                <a:gd name="adj2" fmla="val 65609"/>
                <a:gd name="adj3" fmla="val 16667"/>
              </a:avLst>
            </a:prstGeom>
            <a:gradFill>
              <a:gsLst>
                <a:gs pos="0">
                  <a:schemeClr val="accent3">
                    <a:alpha val="82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a:extLst>
                <a:ext uri="{FF2B5EF4-FFF2-40B4-BE49-F238E27FC236}">
                  <a16:creationId xmlns:a16="http://schemas.microsoft.com/office/drawing/2014/main" id="{5A1094CA-94EC-334F-62EC-2125912CD5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6638">
              <a:off x="10147530" y="1933972"/>
              <a:ext cx="351536" cy="351536"/>
            </a:xfrm>
            <a:prstGeom prst="rect">
              <a:avLst/>
            </a:prstGeom>
          </p:spPr>
        </p:pic>
      </p:grpSp>
      <p:grpSp>
        <p:nvGrpSpPr>
          <p:cNvPr id="19" name="组合 18">
            <a:extLst>
              <a:ext uri="{FF2B5EF4-FFF2-40B4-BE49-F238E27FC236}">
                <a16:creationId xmlns:a16="http://schemas.microsoft.com/office/drawing/2014/main" id="{39311EEA-F750-B9D8-9426-DAD41DE71B84}"/>
              </a:ext>
            </a:extLst>
          </p:cNvPr>
          <p:cNvGrpSpPr/>
          <p:nvPr userDrawn="1"/>
        </p:nvGrpSpPr>
        <p:grpSpPr>
          <a:xfrm>
            <a:off x="1474892" y="986574"/>
            <a:ext cx="520746" cy="326352"/>
            <a:chOff x="1996022" y="1588248"/>
            <a:chExt cx="520746" cy="326352"/>
          </a:xfrm>
        </p:grpSpPr>
        <p:sp>
          <p:nvSpPr>
            <p:cNvPr id="20" name="对话气泡: 圆角矩形 19">
              <a:extLst>
                <a:ext uri="{FF2B5EF4-FFF2-40B4-BE49-F238E27FC236}">
                  <a16:creationId xmlns:a16="http://schemas.microsoft.com/office/drawing/2014/main" id="{963E310F-EBBC-AFC2-6956-59E2DB6C68D3}"/>
                </a:ext>
              </a:extLst>
            </p:cNvPr>
            <p:cNvSpPr/>
            <p:nvPr/>
          </p:nvSpPr>
          <p:spPr>
            <a:xfrm rot="20014873">
              <a:off x="1996022" y="1588248"/>
              <a:ext cx="520746" cy="326352"/>
            </a:xfrm>
            <a:prstGeom prst="wedgeRoundRectCallout">
              <a:avLst>
                <a:gd name="adj1" fmla="val -31250"/>
                <a:gd name="adj2" fmla="val 65609"/>
                <a:gd name="adj3" fmla="val 16667"/>
              </a:avLst>
            </a:prstGeom>
            <a:gradFill>
              <a:gsLst>
                <a:gs pos="0">
                  <a:schemeClr val="accent3">
                    <a:alpha val="67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形 20">
              <a:extLst>
                <a:ext uri="{FF2B5EF4-FFF2-40B4-BE49-F238E27FC236}">
                  <a16:creationId xmlns:a16="http://schemas.microsoft.com/office/drawing/2014/main" id="{00B14788-6758-781F-6747-B68A659A61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822341">
              <a:off x="2118017" y="1613046"/>
              <a:ext cx="276756" cy="276756"/>
            </a:xfrm>
            <a:prstGeom prst="rect">
              <a:avLst/>
            </a:prstGeom>
          </p:spPr>
        </p:pic>
      </p:grpSp>
      <p:grpSp>
        <p:nvGrpSpPr>
          <p:cNvPr id="22" name="组合 21">
            <a:extLst>
              <a:ext uri="{FF2B5EF4-FFF2-40B4-BE49-F238E27FC236}">
                <a16:creationId xmlns:a16="http://schemas.microsoft.com/office/drawing/2014/main" id="{F1E375F7-F957-49FA-5B24-C2E445CC6017}"/>
              </a:ext>
            </a:extLst>
          </p:cNvPr>
          <p:cNvGrpSpPr/>
          <p:nvPr userDrawn="1"/>
        </p:nvGrpSpPr>
        <p:grpSpPr>
          <a:xfrm>
            <a:off x="9295503" y="5770907"/>
            <a:ext cx="397900" cy="249364"/>
            <a:chOff x="9295503" y="5770907"/>
            <a:chExt cx="397900" cy="249364"/>
          </a:xfrm>
        </p:grpSpPr>
        <p:sp>
          <p:nvSpPr>
            <p:cNvPr id="23" name="对话气泡: 圆角矩形 22">
              <a:extLst>
                <a:ext uri="{FF2B5EF4-FFF2-40B4-BE49-F238E27FC236}">
                  <a16:creationId xmlns:a16="http://schemas.microsoft.com/office/drawing/2014/main" id="{A2C2CA30-8953-6664-96AB-BFE856C8F98A}"/>
                </a:ext>
              </a:extLst>
            </p:cNvPr>
            <p:cNvSpPr/>
            <p:nvPr/>
          </p:nvSpPr>
          <p:spPr>
            <a:xfrm rot="651194">
              <a:off x="9295503" y="5770907"/>
              <a:ext cx="397900" cy="249364"/>
            </a:xfrm>
            <a:prstGeom prst="wedgeRoundRectCallout">
              <a:avLst>
                <a:gd name="adj1" fmla="val -31250"/>
                <a:gd name="adj2" fmla="val 65609"/>
                <a:gd name="adj3" fmla="val 16667"/>
              </a:avLst>
            </a:prstGeom>
            <a:gradFill>
              <a:gsLst>
                <a:gs pos="0">
                  <a:schemeClr val="accent3">
                    <a:alpha val="58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a:extLst>
                <a:ext uri="{FF2B5EF4-FFF2-40B4-BE49-F238E27FC236}">
                  <a16:creationId xmlns:a16="http://schemas.microsoft.com/office/drawing/2014/main" id="{31C72E3B-100A-C979-00D1-56514500A8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6742" y="5807878"/>
              <a:ext cx="175422" cy="175422"/>
            </a:xfrm>
            <a:prstGeom prst="rect">
              <a:avLst/>
            </a:prstGeom>
          </p:spPr>
        </p:pic>
      </p:grpSp>
      <p:grpSp>
        <p:nvGrpSpPr>
          <p:cNvPr id="25" name="组合 24">
            <a:extLst>
              <a:ext uri="{FF2B5EF4-FFF2-40B4-BE49-F238E27FC236}">
                <a16:creationId xmlns:a16="http://schemas.microsoft.com/office/drawing/2014/main" id="{30B5BFCE-D4B7-FDB1-6718-04D8184B7D40}"/>
              </a:ext>
            </a:extLst>
          </p:cNvPr>
          <p:cNvGrpSpPr/>
          <p:nvPr userDrawn="1"/>
        </p:nvGrpSpPr>
        <p:grpSpPr>
          <a:xfrm>
            <a:off x="4722303" y="4699712"/>
            <a:ext cx="397900" cy="249364"/>
            <a:chOff x="4722303" y="4699712"/>
            <a:chExt cx="397900" cy="249364"/>
          </a:xfrm>
        </p:grpSpPr>
        <p:sp>
          <p:nvSpPr>
            <p:cNvPr id="26" name="对话气泡: 圆角矩形 25">
              <a:extLst>
                <a:ext uri="{FF2B5EF4-FFF2-40B4-BE49-F238E27FC236}">
                  <a16:creationId xmlns:a16="http://schemas.microsoft.com/office/drawing/2014/main" id="{ACB7B0CF-D233-52BF-05CF-9BA2D30C6021}"/>
                </a:ext>
              </a:extLst>
            </p:cNvPr>
            <p:cNvSpPr/>
            <p:nvPr/>
          </p:nvSpPr>
          <p:spPr>
            <a:xfrm rot="20798607" flipH="1">
              <a:off x="4722303" y="4699712"/>
              <a:ext cx="397900" cy="249364"/>
            </a:xfrm>
            <a:prstGeom prst="wedgeRoundRectCallout">
              <a:avLst>
                <a:gd name="adj1" fmla="val -31250"/>
                <a:gd name="adj2" fmla="val 65609"/>
                <a:gd name="adj3" fmla="val 16667"/>
              </a:avLst>
            </a:prstGeom>
            <a:gradFill>
              <a:gsLst>
                <a:gs pos="0">
                  <a:schemeClr val="accent3">
                    <a:alpha val="58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形 26">
              <a:extLst>
                <a:ext uri="{FF2B5EF4-FFF2-40B4-BE49-F238E27FC236}">
                  <a16:creationId xmlns:a16="http://schemas.microsoft.com/office/drawing/2014/main" id="{B36737C4-B490-1815-8E40-3B4C3691C8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609839">
              <a:off x="4806953" y="4710094"/>
              <a:ext cx="228600" cy="228600"/>
            </a:xfrm>
            <a:prstGeom prst="rect">
              <a:avLst/>
            </a:prstGeom>
          </p:spPr>
        </p:pic>
      </p:grpSp>
      <p:grpSp>
        <p:nvGrpSpPr>
          <p:cNvPr id="28" name="组合 27">
            <a:extLst>
              <a:ext uri="{FF2B5EF4-FFF2-40B4-BE49-F238E27FC236}">
                <a16:creationId xmlns:a16="http://schemas.microsoft.com/office/drawing/2014/main" id="{49A08C6F-0C68-0539-2739-18CF8ECB4FDD}"/>
              </a:ext>
            </a:extLst>
          </p:cNvPr>
          <p:cNvGrpSpPr/>
          <p:nvPr userDrawn="1"/>
        </p:nvGrpSpPr>
        <p:grpSpPr>
          <a:xfrm>
            <a:off x="11612436" y="4863562"/>
            <a:ext cx="941340" cy="589938"/>
            <a:chOff x="11612436" y="4863562"/>
            <a:chExt cx="941340" cy="589938"/>
          </a:xfrm>
        </p:grpSpPr>
        <p:sp>
          <p:nvSpPr>
            <p:cNvPr id="29" name="对话气泡: 圆角矩形 28">
              <a:extLst>
                <a:ext uri="{FF2B5EF4-FFF2-40B4-BE49-F238E27FC236}">
                  <a16:creationId xmlns:a16="http://schemas.microsoft.com/office/drawing/2014/main" id="{30B84EBE-F53E-3789-578A-BA564E06A5A1}"/>
                </a:ext>
              </a:extLst>
            </p:cNvPr>
            <p:cNvSpPr/>
            <p:nvPr/>
          </p:nvSpPr>
          <p:spPr>
            <a:xfrm rot="1307322">
              <a:off x="11612436" y="4863562"/>
              <a:ext cx="941340" cy="589938"/>
            </a:xfrm>
            <a:prstGeom prst="wedgeRoundRectCallout">
              <a:avLst>
                <a:gd name="adj1" fmla="val -31250"/>
                <a:gd name="adj2" fmla="val 65609"/>
                <a:gd name="adj3" fmla="val 16667"/>
              </a:avLst>
            </a:prstGeom>
            <a:gradFill>
              <a:gsLst>
                <a:gs pos="0">
                  <a:schemeClr val="accent3"/>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a16="http://schemas.microsoft.com/office/drawing/2014/main" id="{563959F6-0F30-7D37-08AB-3A057145B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357808">
              <a:off x="11799123" y="4874548"/>
              <a:ext cx="567966" cy="567966"/>
            </a:xfrm>
            <a:prstGeom prst="rect">
              <a:avLst/>
            </a:prstGeom>
          </p:spPr>
        </p:pic>
      </p:grpSp>
      <p:sp>
        <p:nvSpPr>
          <p:cNvPr id="31" name="矩形 30">
            <a:extLst>
              <a:ext uri="{FF2B5EF4-FFF2-40B4-BE49-F238E27FC236}">
                <a16:creationId xmlns:a16="http://schemas.microsoft.com/office/drawing/2014/main" id="{C38AC0CE-A2B1-2289-EB05-34873C3472C9}"/>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7365502-DE11-FB33-C18B-20A0ED03DDFC}"/>
              </a:ext>
            </a:extLst>
          </p:cNvPr>
          <p:cNvSpPr/>
          <p:nvPr userDrawn="1"/>
        </p:nvSpPr>
        <p:spPr>
          <a:xfrm flipH="1">
            <a:off x="-2465964" y="-478972"/>
            <a:ext cx="2465963"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A4340AD-252E-9C91-FEBE-DEE575FE1FFC}"/>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hlinkClick r:id="rId16"/>
            <a:extLst>
              <a:ext uri="{FF2B5EF4-FFF2-40B4-BE49-F238E27FC236}">
                <a16:creationId xmlns:a16="http://schemas.microsoft.com/office/drawing/2014/main" id="{96849352-D066-8A5F-1C44-2D49CDFFE8C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145888" y="1910096"/>
            <a:ext cx="1900224" cy="250828"/>
          </a:xfrm>
          <a:prstGeom prst="rect">
            <a:avLst/>
          </a:prstGeom>
        </p:spPr>
      </p:pic>
    </p:spTree>
    <p:extLst>
      <p:ext uri="{BB962C8B-B14F-4D97-AF65-F5344CB8AC3E}">
        <p14:creationId xmlns:p14="http://schemas.microsoft.com/office/powerpoint/2010/main" val="104667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5EA7315-A71E-4F19-10A8-3A3E3C496B38}"/>
              </a:ext>
            </a:extLst>
          </p:cNvPr>
          <p:cNvGrpSpPr/>
          <p:nvPr userDrawn="1"/>
        </p:nvGrpSpPr>
        <p:grpSpPr>
          <a:xfrm>
            <a:off x="711199" y="1168399"/>
            <a:ext cx="4521202" cy="4521202"/>
            <a:chOff x="1466850" y="-1200150"/>
            <a:chExt cx="9258300" cy="9258300"/>
          </a:xfrm>
        </p:grpSpPr>
        <p:sp>
          <p:nvSpPr>
            <p:cNvPr id="8" name="圆: 空心 7">
              <a:extLst>
                <a:ext uri="{FF2B5EF4-FFF2-40B4-BE49-F238E27FC236}">
                  <a16:creationId xmlns:a16="http://schemas.microsoft.com/office/drawing/2014/main" id="{FD5B75CC-407C-30C7-BCD4-E5AFDDD20A64}"/>
                </a:ext>
              </a:extLst>
            </p:cNvPr>
            <p:cNvSpPr/>
            <p:nvPr/>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a:extLst>
                <a:ext uri="{FF2B5EF4-FFF2-40B4-BE49-F238E27FC236}">
                  <a16:creationId xmlns:a16="http://schemas.microsoft.com/office/drawing/2014/main" id="{9529B95C-D63D-3A91-99F3-7432492410C1}"/>
                </a:ext>
              </a:extLst>
            </p:cNvPr>
            <p:cNvSpPr/>
            <p:nvPr/>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空心弧 9">
            <a:extLst>
              <a:ext uri="{FF2B5EF4-FFF2-40B4-BE49-F238E27FC236}">
                <a16:creationId xmlns:a16="http://schemas.microsoft.com/office/drawing/2014/main" id="{7837F8E7-CE65-5ED8-B6C3-26CF8E1E4661}"/>
              </a:ext>
            </a:extLst>
          </p:cNvPr>
          <p:cNvSpPr/>
          <p:nvPr userDrawn="1"/>
        </p:nvSpPr>
        <p:spPr>
          <a:xfrm>
            <a:off x="1130299" y="1587500"/>
            <a:ext cx="3683000" cy="3683000"/>
          </a:xfrm>
          <a:prstGeom prst="blockArc">
            <a:avLst>
              <a:gd name="adj1" fmla="val 13759388"/>
              <a:gd name="adj2" fmla="val 4847931"/>
              <a:gd name="adj3" fmla="val 19635"/>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空心弧 10">
            <a:extLst>
              <a:ext uri="{FF2B5EF4-FFF2-40B4-BE49-F238E27FC236}">
                <a16:creationId xmlns:a16="http://schemas.microsoft.com/office/drawing/2014/main" id="{30BE957B-305E-9F57-31E9-AA716E3601F2}"/>
              </a:ext>
            </a:extLst>
          </p:cNvPr>
          <p:cNvSpPr/>
          <p:nvPr userDrawn="1"/>
        </p:nvSpPr>
        <p:spPr>
          <a:xfrm>
            <a:off x="10746016" y="6226629"/>
            <a:ext cx="1973942" cy="1973942"/>
          </a:xfrm>
          <a:prstGeom prst="blockArc">
            <a:avLst>
              <a:gd name="adj1" fmla="val 10256306"/>
              <a:gd name="adj2" fmla="val 28202"/>
              <a:gd name="adj3" fmla="val 21609"/>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7A4099D-B237-21FB-5968-425076C789CA}"/>
              </a:ext>
            </a:extLst>
          </p:cNvPr>
          <p:cNvGrpSpPr/>
          <p:nvPr userDrawn="1"/>
        </p:nvGrpSpPr>
        <p:grpSpPr>
          <a:xfrm>
            <a:off x="8103505" y="6572249"/>
            <a:ext cx="2752272" cy="170561"/>
            <a:chOff x="-330200" y="4580518"/>
            <a:chExt cx="5600700" cy="347082"/>
          </a:xfrm>
        </p:grpSpPr>
        <p:sp>
          <p:nvSpPr>
            <p:cNvPr id="13" name="矩形: 圆角 12">
              <a:extLst>
                <a:ext uri="{FF2B5EF4-FFF2-40B4-BE49-F238E27FC236}">
                  <a16:creationId xmlns:a16="http://schemas.microsoft.com/office/drawing/2014/main" id="{51D54E6D-D398-9B84-D96C-FFD84B99F323}"/>
                </a:ext>
              </a:extLst>
            </p:cNvPr>
            <p:cNvSpPr/>
            <p:nvPr/>
          </p:nvSpPr>
          <p:spPr>
            <a:xfrm>
              <a:off x="-63499" y="4580518"/>
              <a:ext cx="5333999" cy="263421"/>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1F90741-E32A-96F6-6CFE-D7082EE9A78A}"/>
                </a:ext>
              </a:extLst>
            </p:cNvPr>
            <p:cNvSpPr/>
            <p:nvPr/>
          </p:nvSpPr>
          <p:spPr>
            <a:xfrm>
              <a:off x="-330200" y="4760283"/>
              <a:ext cx="4470400" cy="167317"/>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hlinkClick r:id="rId2"/>
            <a:extLst>
              <a:ext uri="{FF2B5EF4-FFF2-40B4-BE49-F238E27FC236}">
                <a16:creationId xmlns:a16="http://schemas.microsoft.com/office/drawing/2014/main" id="{B02F4861-31F0-1E89-A607-3CAB48FF44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5171" y="563896"/>
            <a:ext cx="1900224" cy="250828"/>
          </a:xfrm>
          <a:prstGeom prst="rect">
            <a:avLst/>
          </a:prstGeom>
        </p:spPr>
      </p:pic>
      <p:sp>
        <p:nvSpPr>
          <p:cNvPr id="16" name="矩形 15">
            <a:extLst>
              <a:ext uri="{FF2B5EF4-FFF2-40B4-BE49-F238E27FC236}">
                <a16:creationId xmlns:a16="http://schemas.microsoft.com/office/drawing/2014/main" id="{0F6DC084-3616-2918-35D3-2CC06E5D2639}"/>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5E484EC-6115-3677-3AE2-CA0AD6ACCB6C}"/>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5560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7655AA9-2EEE-6D92-43E2-EF1D47ED78EC}"/>
              </a:ext>
            </a:extLst>
          </p:cNvPr>
          <p:cNvGrpSpPr/>
          <p:nvPr userDrawn="1"/>
        </p:nvGrpSpPr>
        <p:grpSpPr>
          <a:xfrm>
            <a:off x="3410857" y="390182"/>
            <a:ext cx="5370286" cy="5370286"/>
            <a:chOff x="1466850" y="-1200150"/>
            <a:chExt cx="9258300" cy="9258300"/>
          </a:xfrm>
        </p:grpSpPr>
        <p:sp>
          <p:nvSpPr>
            <p:cNvPr id="8" name="圆: 空心 7">
              <a:extLst>
                <a:ext uri="{FF2B5EF4-FFF2-40B4-BE49-F238E27FC236}">
                  <a16:creationId xmlns:a16="http://schemas.microsoft.com/office/drawing/2014/main" id="{D09201F5-4037-D301-99F8-517F03C6DBB8}"/>
                </a:ext>
              </a:extLst>
            </p:cNvPr>
            <p:cNvSpPr/>
            <p:nvPr/>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a:extLst>
                <a:ext uri="{FF2B5EF4-FFF2-40B4-BE49-F238E27FC236}">
                  <a16:creationId xmlns:a16="http://schemas.microsoft.com/office/drawing/2014/main" id="{82AE4CC8-D88C-8CD4-0502-C07ED328F386}"/>
                </a:ext>
              </a:extLst>
            </p:cNvPr>
            <p:cNvSpPr/>
            <p:nvPr/>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0" name="图片 9">
            <a:hlinkClick r:id="rId2"/>
            <a:extLst>
              <a:ext uri="{FF2B5EF4-FFF2-40B4-BE49-F238E27FC236}">
                <a16:creationId xmlns:a16="http://schemas.microsoft.com/office/drawing/2014/main" id="{14256289-A9FC-F64F-7AE4-67411B44BA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5171" y="563896"/>
            <a:ext cx="1900224" cy="250828"/>
          </a:xfrm>
          <a:prstGeom prst="rect">
            <a:avLst/>
          </a:prstGeom>
        </p:spPr>
      </p:pic>
      <p:sp>
        <p:nvSpPr>
          <p:cNvPr id="11" name="空心弧 10">
            <a:extLst>
              <a:ext uri="{FF2B5EF4-FFF2-40B4-BE49-F238E27FC236}">
                <a16:creationId xmlns:a16="http://schemas.microsoft.com/office/drawing/2014/main" id="{D32D556C-D4C0-1945-9AAC-B3934C1A7302}"/>
              </a:ext>
            </a:extLst>
          </p:cNvPr>
          <p:cNvSpPr/>
          <p:nvPr userDrawn="1"/>
        </p:nvSpPr>
        <p:spPr>
          <a:xfrm rot="20583593">
            <a:off x="10925629" y="5871029"/>
            <a:ext cx="1973942" cy="1973942"/>
          </a:xfrm>
          <a:prstGeom prst="blockArc">
            <a:avLst>
              <a:gd name="adj1" fmla="val 10256306"/>
              <a:gd name="adj2" fmla="val 28202"/>
              <a:gd name="adj3" fmla="val 21609"/>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空心弧 11">
            <a:extLst>
              <a:ext uri="{FF2B5EF4-FFF2-40B4-BE49-F238E27FC236}">
                <a16:creationId xmlns:a16="http://schemas.microsoft.com/office/drawing/2014/main" id="{9D3B0B3C-D8E2-8E6E-D0AB-862B26C764E2}"/>
              </a:ext>
            </a:extLst>
          </p:cNvPr>
          <p:cNvSpPr/>
          <p:nvPr userDrawn="1"/>
        </p:nvSpPr>
        <p:spPr>
          <a:xfrm rot="1016407" flipH="1">
            <a:off x="-707570" y="5871029"/>
            <a:ext cx="1973942" cy="1973942"/>
          </a:xfrm>
          <a:prstGeom prst="blockArc">
            <a:avLst>
              <a:gd name="adj1" fmla="val 10256306"/>
              <a:gd name="adj2" fmla="val 28202"/>
              <a:gd name="adj3" fmla="val 21609"/>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5BBE0F3-5CFB-1F1C-A33D-EBA6403FFD72}"/>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78E6D9C-61D5-E594-6232-3B961D650923}"/>
              </a:ext>
            </a:extLst>
          </p:cNvPr>
          <p:cNvSpPr/>
          <p:nvPr userDrawn="1"/>
        </p:nvSpPr>
        <p:spPr>
          <a:xfrm flipH="1">
            <a:off x="-2465964" y="-478972"/>
            <a:ext cx="2465963"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7148158-24AB-384C-E88D-94C03A02D1C3}"/>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013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9" name="空心弧 8">
            <a:extLst>
              <a:ext uri="{FF2B5EF4-FFF2-40B4-BE49-F238E27FC236}">
                <a16:creationId xmlns:a16="http://schemas.microsoft.com/office/drawing/2014/main" id="{A1F487EF-DBA3-A2A5-8064-E84A3BB1CDCB}"/>
              </a:ext>
            </a:extLst>
          </p:cNvPr>
          <p:cNvSpPr/>
          <p:nvPr userDrawn="1"/>
        </p:nvSpPr>
        <p:spPr>
          <a:xfrm rot="17722357">
            <a:off x="591017" y="334920"/>
            <a:ext cx="961726" cy="961726"/>
          </a:xfrm>
          <a:prstGeom prst="blockArc">
            <a:avLst>
              <a:gd name="adj1" fmla="val 7945705"/>
              <a:gd name="adj2" fmla="val 3482675"/>
              <a:gd name="adj3" fmla="val 20698"/>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8ABC1A5-F982-D848-3971-F00842333F09}"/>
              </a:ext>
            </a:extLst>
          </p:cNvPr>
          <p:cNvSpPr/>
          <p:nvPr userDrawn="1"/>
        </p:nvSpPr>
        <p:spPr>
          <a:xfrm>
            <a:off x="0" y="6781800"/>
            <a:ext cx="12204700" cy="76200"/>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48718621-212A-850E-8A5C-E28EAEF4F941}"/>
              </a:ext>
            </a:extLst>
          </p:cNvPr>
          <p:cNvSpPr>
            <a:spLocks noGrp="1"/>
          </p:cNvSpPr>
          <p:nvPr>
            <p:ph type="body" sz="quarter" idx="10" hasCustomPrompt="1"/>
          </p:nvPr>
        </p:nvSpPr>
        <p:spPr>
          <a:xfrm>
            <a:off x="1098072" y="602771"/>
            <a:ext cx="5524500" cy="546675"/>
          </a:xfrm>
          <a:prstGeom prst="rect">
            <a:avLst/>
          </a:prstGeom>
        </p:spPr>
        <p:txBody>
          <a:bodyPr>
            <a:noAutofit/>
          </a:bodyPr>
          <a:lstStyle>
            <a:lvl1pPr marL="0" indent="0" algn="l" defTabSz="914400" rtl="0" eaLnBrk="1" latinLnBrk="0" hangingPunct="1">
              <a:lnSpc>
                <a:spcPct val="100000"/>
              </a:lnSpc>
              <a:spcBef>
                <a:spcPts val="0"/>
              </a:spcBef>
              <a:buNone/>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1pPr>
            <a:lvl2pPr marL="0" algn="l" defTabSz="914400" rtl="0" eaLnBrk="1" latinLnBrk="0" hangingPunct="1">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2pPr>
            <a:lvl3pPr marL="0" algn="l" defTabSz="914400" rtl="0" eaLnBrk="1" latinLnBrk="0" hangingPunct="1">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3pPr>
            <a:lvl4pPr marL="0" algn="l" defTabSz="914400" rtl="0" eaLnBrk="1" latinLnBrk="0" hangingPunct="1">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4pPr>
            <a:lvl5pPr marL="0" algn="l" defTabSz="914400" rtl="0" eaLnBrk="1" latinLnBrk="0" hangingPunct="1">
              <a:defRPr lang="zh-CN" altLang="en-US" sz="3200" kern="1200">
                <a:solidFill>
                  <a:schemeClr val="tx1"/>
                </a:solidFill>
                <a:latin typeface="思源黑体 CN Normal" panose="020B0400000000000000" pitchFamily="34" charset="-122"/>
                <a:ea typeface="思源黑体 CN Normal" panose="020B0400000000000000" pitchFamily="34" charset="-122"/>
                <a:cs typeface="+mn-cs"/>
              </a:defRPr>
            </a:lvl5pPr>
          </a:lstStyle>
          <a:p>
            <a:r>
              <a:rPr lang="zh-CN" altLang="en-US" sz="3200">
                <a:latin typeface="思源黑体 CN Normal" panose="020B0400000000000000" pitchFamily="34" charset="-122"/>
                <a:ea typeface="思源黑体 CN Normal" panose="020B0400000000000000" pitchFamily="34" charset="-122"/>
              </a:rPr>
              <a:t>输入标题</a:t>
            </a:r>
          </a:p>
        </p:txBody>
      </p:sp>
      <p:pic>
        <p:nvPicPr>
          <p:cNvPr id="14" name="图片 13">
            <a:hlinkClick r:id="rId2"/>
            <a:extLst>
              <a:ext uri="{FF2B5EF4-FFF2-40B4-BE49-F238E27FC236}">
                <a16:creationId xmlns:a16="http://schemas.microsoft.com/office/drawing/2014/main" id="{77388A7E-3947-D42E-AA82-76AC64A6C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5171" y="563896"/>
            <a:ext cx="1900224" cy="250828"/>
          </a:xfrm>
          <a:prstGeom prst="rect">
            <a:avLst/>
          </a:prstGeom>
        </p:spPr>
      </p:pic>
    </p:spTree>
    <p:extLst>
      <p:ext uri="{BB962C8B-B14F-4D97-AF65-F5344CB8AC3E}">
        <p14:creationId xmlns:p14="http://schemas.microsoft.com/office/powerpoint/2010/main" val="32527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0" name="圆: 空心 9">
            <a:extLst>
              <a:ext uri="{FF2B5EF4-FFF2-40B4-BE49-F238E27FC236}">
                <a16:creationId xmlns:a16="http://schemas.microsoft.com/office/drawing/2014/main" id="{2A5D452C-908B-83D9-6D4A-120C0FE89F59}"/>
              </a:ext>
            </a:extLst>
          </p:cNvPr>
          <p:cNvSpPr/>
          <p:nvPr userDrawn="1"/>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圆: 空心 10">
            <a:extLst>
              <a:ext uri="{FF2B5EF4-FFF2-40B4-BE49-F238E27FC236}">
                <a16:creationId xmlns:a16="http://schemas.microsoft.com/office/drawing/2014/main" id="{EB0EE5E7-7F1C-E9E6-6CA2-1070FC834E95}"/>
              </a:ext>
            </a:extLst>
          </p:cNvPr>
          <p:cNvSpPr/>
          <p:nvPr userDrawn="1"/>
        </p:nvSpPr>
        <p:spPr>
          <a:xfrm>
            <a:off x="-573315" y="-3240315"/>
            <a:ext cx="13338630" cy="13338630"/>
          </a:xfrm>
          <a:prstGeom prst="donut">
            <a:avLst>
              <a:gd name="adj" fmla="val 6333"/>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 空心 11">
            <a:extLst>
              <a:ext uri="{FF2B5EF4-FFF2-40B4-BE49-F238E27FC236}">
                <a16:creationId xmlns:a16="http://schemas.microsoft.com/office/drawing/2014/main" id="{C96F335B-8373-565A-DCA3-24287C38EDD7}"/>
              </a:ext>
            </a:extLst>
          </p:cNvPr>
          <p:cNvSpPr/>
          <p:nvPr userDrawn="1"/>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5" name="图片 14">
            <a:hlinkClick r:id="rId2"/>
            <a:extLst>
              <a:ext uri="{FF2B5EF4-FFF2-40B4-BE49-F238E27FC236}">
                <a16:creationId xmlns:a16="http://schemas.microsoft.com/office/drawing/2014/main" id="{DB92D14C-4368-D739-9D4E-6AA9A8C2A9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45888" y="1910096"/>
            <a:ext cx="1900224" cy="250828"/>
          </a:xfrm>
          <a:prstGeom prst="rect">
            <a:avLst/>
          </a:prstGeom>
        </p:spPr>
      </p:pic>
      <p:sp>
        <p:nvSpPr>
          <p:cNvPr id="16" name="矩形 15">
            <a:extLst>
              <a:ext uri="{FF2B5EF4-FFF2-40B4-BE49-F238E27FC236}">
                <a16:creationId xmlns:a16="http://schemas.microsoft.com/office/drawing/2014/main" id="{6B324967-FD0F-BD84-55B4-C268E191C0E0}"/>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ED5C273-1CD4-1DD4-4E0A-CEE62C908F7F}"/>
              </a:ext>
            </a:extLst>
          </p:cNvPr>
          <p:cNvSpPr/>
          <p:nvPr userDrawn="1"/>
        </p:nvSpPr>
        <p:spPr>
          <a:xfrm flipH="1">
            <a:off x="-2465964" y="-478972"/>
            <a:ext cx="2465963"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B7991DA-8FA9-D9C8-5171-E440B43C6DB5}"/>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3595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24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D93A00"/>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9154A33-747C-4A5D-8228-1FBB8C6CB121}"/>
              </a:ext>
            </a:extLst>
          </p:cNvPr>
          <p:cNvSpPr txBox="1">
            <a:spLocks/>
          </p:cNvSpPr>
          <p:nvPr userDrawn="1"/>
        </p:nvSpPr>
        <p:spPr>
          <a:xfrm>
            <a:off x="440603" y="182445"/>
            <a:ext cx="1657138" cy="287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100" b="0" i="0" kern="1200" baseline="0" dirty="0">
                <a:solidFill>
                  <a:schemeClr val="bg1"/>
                </a:solidFill>
                <a:latin typeface="Microsoft YaHei Light" panose="020B0503020204020204" pitchFamily="34" charset="-122"/>
                <a:ea typeface="Microsoft YaHei Light" panose="020B0503020204020204" pitchFamily="34" charset="-122"/>
                <a:cs typeface="Segoe UI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a:t>OfficePLUS.cn</a:t>
            </a:r>
            <a:endParaRPr lang="en-US"/>
          </a:p>
        </p:txBody>
      </p:sp>
      <p:sp>
        <p:nvSpPr>
          <p:cNvPr id="7" name="文本框 6">
            <a:extLst>
              <a:ext uri="{FF2B5EF4-FFF2-40B4-BE49-F238E27FC236}">
                <a16:creationId xmlns:a16="http://schemas.microsoft.com/office/drawing/2014/main" id="{783C0246-67FF-40D3-8BFD-6742D83FD9A2}"/>
              </a:ext>
            </a:extLst>
          </p:cNvPr>
          <p:cNvSpPr txBox="1">
            <a:spLocks/>
          </p:cNvSpPr>
          <p:nvPr userDrawn="1"/>
        </p:nvSpPr>
        <p:spPr>
          <a:xfrm>
            <a:off x="4153012" y="759876"/>
            <a:ext cx="7074345" cy="5399189"/>
          </a:xfrm>
          <a:prstGeom prst="rect">
            <a:avLst/>
          </a:prstGeom>
        </p:spPr>
        <p:txBody>
          <a:bodyPr/>
          <a:lstStyle>
            <a:lvl1pPr indent="0">
              <a:lnSpc>
                <a:spcPct val="150000"/>
              </a:lnSpc>
              <a:spcBef>
                <a:spcPts val="1000"/>
              </a:spcBef>
              <a:buFont typeface="Arial" panose="020B0604020202020204" pitchFamily="34" charset="0"/>
              <a:buNone/>
              <a:defRPr kumimoji="1"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zh-CN" altLang="en-US"/>
              <a:t>中文 思源黑体 </a:t>
            </a:r>
            <a:r>
              <a:rPr lang="fr-FR" altLang="zh-CN"/>
              <a:t>CN Normal</a:t>
            </a:r>
            <a:r>
              <a:rPr lang="zh-CN" altLang="en-US"/>
              <a:t>（标题）、思源黑体 </a:t>
            </a:r>
            <a:r>
              <a:rPr lang="en-US" altLang="zh-CN"/>
              <a:t>CN ExtraLight </a:t>
            </a:r>
            <a:r>
              <a:rPr lang="zh-CN" altLang="en-US"/>
              <a:t>（正文）</a:t>
            </a:r>
            <a:endParaRPr lang="en-US" altLang="zh-CN"/>
          </a:p>
          <a:p>
            <a:pPr lvl="0"/>
            <a:r>
              <a:rPr lang="zh-CN" altLang="en-US"/>
              <a:t>英文 思源黑体 </a:t>
            </a:r>
            <a:r>
              <a:rPr lang="fr-FR" altLang="zh-CN"/>
              <a:t>CN Normal</a:t>
            </a:r>
            <a:r>
              <a:rPr lang="zh-CN" altLang="en-US"/>
              <a:t>（标题）</a:t>
            </a:r>
            <a:r>
              <a:rPr lang="zh-CN" altLang="fr-FR"/>
              <a:t>、</a:t>
            </a:r>
            <a:r>
              <a:rPr lang="zh-CN" altLang="en-US"/>
              <a:t>思源黑体 </a:t>
            </a:r>
            <a:r>
              <a:rPr lang="fr-FR" altLang="zh-CN"/>
              <a:t>CN ExtraLight </a:t>
            </a:r>
            <a:r>
              <a:rPr lang="zh-CN" altLang="en-US"/>
              <a:t>（正文）</a:t>
            </a:r>
            <a:endParaRPr lang="en-US" altLang="zh-CN"/>
          </a:p>
          <a:p>
            <a:pPr lvl="0"/>
            <a:endParaRPr lang="zh-CN" altLang="en-US"/>
          </a:p>
          <a:p>
            <a:pPr lvl="0"/>
            <a:r>
              <a:rPr lang="zh-CN" altLang="en-US"/>
              <a:t>标题 </a:t>
            </a:r>
            <a:r>
              <a:rPr lang="en-US" altLang="zh-CN"/>
              <a:t>1.0</a:t>
            </a:r>
          </a:p>
          <a:p>
            <a:pPr lvl="0"/>
            <a:r>
              <a:rPr lang="zh-CN" altLang="en-US"/>
              <a:t>正文 </a:t>
            </a:r>
            <a:r>
              <a:rPr lang="en-US" altLang="zh-CN"/>
              <a:t>1.3</a:t>
            </a:r>
          </a:p>
          <a:p>
            <a:pPr lvl="0"/>
            <a:r>
              <a:rPr lang="en-US" altLang="zh-CN"/>
              <a:t>Unsplash</a:t>
            </a:r>
            <a:r>
              <a:rPr lang="zh-CN" altLang="en-US"/>
              <a:t>、</a:t>
            </a:r>
            <a:r>
              <a:rPr lang="en-US" altLang="zh-CN"/>
              <a:t>Pexels</a:t>
            </a:r>
          </a:p>
          <a:p>
            <a:pPr lvl="0">
              <a:spcBef>
                <a:spcPts val="0"/>
              </a:spcBef>
            </a:pPr>
            <a:endParaRPr lang="en-US" altLang="zh-CN"/>
          </a:p>
          <a:p>
            <a:pPr lvl="0">
              <a:spcBef>
                <a:spcPts val="0"/>
              </a:spcBef>
            </a:pPr>
            <a:endParaRPr lang="en-US" altLang="zh-CN"/>
          </a:p>
          <a:p>
            <a:pPr lvl="0">
              <a:spcBef>
                <a:spcPts val="0"/>
              </a:spcBef>
            </a:pPr>
            <a:r>
              <a:rPr lang="zh-CN" altLang="en-US"/>
              <a:t>本网站所提供的任何信息内容（包括但不限于 </a:t>
            </a:r>
            <a:r>
              <a:rPr lang="en-US" altLang="zh-CN"/>
              <a:t>PPT </a:t>
            </a:r>
            <a:r>
              <a:rPr lang="zh-CN" altLang="en-US"/>
              <a:t>模板、</a:t>
            </a:r>
            <a:r>
              <a:rPr lang="en-US" altLang="zh-CN"/>
              <a:t>Word </a:t>
            </a:r>
            <a:r>
              <a:rPr lang="zh-CN" altLang="en-US"/>
              <a:t>文档、</a:t>
            </a:r>
            <a:r>
              <a:rPr lang="en-US" altLang="zh-CN"/>
              <a:t>Excel </a:t>
            </a:r>
            <a:r>
              <a:rPr lang="zh-CN" altLang="en-US"/>
              <a:t>图表、图片素材等）均受</a:t>
            </a:r>
            <a:r>
              <a:rPr lang="en-US" altLang="zh-CN"/>
              <a:t>《</a:t>
            </a:r>
            <a:r>
              <a:rPr lang="zh-CN" altLang="en-US"/>
              <a:t>中华人民共和国著作权法</a:t>
            </a:r>
            <a:r>
              <a:rPr lang="en-US" altLang="zh-CN"/>
              <a:t>》</a:t>
            </a:r>
            <a:r>
              <a:rPr lang="zh-CN" altLang="en-US"/>
              <a:t>、</a:t>
            </a:r>
            <a:r>
              <a:rPr lang="en-US" altLang="zh-CN"/>
              <a:t>《</a:t>
            </a:r>
            <a:r>
              <a:rPr lang="zh-CN" altLang="en-US"/>
              <a:t>信息网络传播权保护条例</a:t>
            </a:r>
            <a:r>
              <a:rPr lang="en-US" altLang="zh-CN"/>
              <a:t>》</a:t>
            </a:r>
            <a:r>
              <a:rPr lang="zh-CN" altLang="en-US"/>
              <a:t>及其他适用的法律法规的保护，未经权利人书面明确授权，信息内容的任何部分</a:t>
            </a:r>
            <a:r>
              <a:rPr lang="en-US" altLang="zh-CN"/>
              <a:t>(</a:t>
            </a:r>
            <a:r>
              <a:rPr lang="zh-CN" altLang="en-US"/>
              <a:t>包括图片或图表</a:t>
            </a:r>
            <a:r>
              <a:rPr lang="en-US" altLang="zh-CN"/>
              <a:t>)</a:t>
            </a:r>
            <a:r>
              <a:rPr lang="zh-CN" altLang="en-US"/>
              <a:t>不得被全部或部分的复制、传播、销售，否则将承担法律责任。</a:t>
            </a:r>
          </a:p>
          <a:p>
            <a:pPr lvl="0"/>
            <a:endParaRPr lang="zh-CN" altLang="en-US"/>
          </a:p>
          <a:p>
            <a:pPr lvl="0"/>
            <a:r>
              <a:rPr lang="zh-CN" altLang="en-US"/>
              <a:t>書翰</a:t>
            </a:r>
          </a:p>
          <a:p>
            <a:pPr lvl="0"/>
            <a:endParaRPr lang="zh-CN" altLang="en-US"/>
          </a:p>
        </p:txBody>
      </p:sp>
      <p:sp>
        <p:nvSpPr>
          <p:cNvPr id="8" name="文本框 7">
            <a:extLst>
              <a:ext uri="{FF2B5EF4-FFF2-40B4-BE49-F238E27FC236}">
                <a16:creationId xmlns:a16="http://schemas.microsoft.com/office/drawing/2014/main" id="{657799BC-CCC7-465F-A088-DB9D06D53CF9}"/>
              </a:ext>
            </a:extLst>
          </p:cNvPr>
          <p:cNvSpPr txBox="1">
            <a:spLocks/>
          </p:cNvSpPr>
          <p:nvPr userDrawn="1"/>
        </p:nvSpPr>
        <p:spPr>
          <a:xfrm>
            <a:off x="440603" y="759876"/>
            <a:ext cx="1657138" cy="440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67" b="0" i="0" kern="12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4">
              <a:lnSpc>
                <a:spcPct val="100000"/>
              </a:lnSpc>
              <a:buFont typeface="Arial" panose="020B0604020202020204" pitchFamily="34" charset="0"/>
              <a:buNone/>
            </a:pPr>
            <a:r>
              <a:rPr lang="zh-CN" altLang="en-US"/>
              <a:t>标注</a:t>
            </a:r>
          </a:p>
        </p:txBody>
      </p:sp>
      <p:sp>
        <p:nvSpPr>
          <p:cNvPr id="9" name="文本框 8">
            <a:extLst>
              <a:ext uri="{FF2B5EF4-FFF2-40B4-BE49-F238E27FC236}">
                <a16:creationId xmlns:a16="http://schemas.microsoft.com/office/drawing/2014/main" id="{948A8E1F-3B42-4289-98BF-9C3BFB395D24}"/>
              </a:ext>
            </a:extLst>
          </p:cNvPr>
          <p:cNvSpPr txBox="1">
            <a:spLocks/>
          </p:cNvSpPr>
          <p:nvPr userDrawn="1"/>
        </p:nvSpPr>
        <p:spPr>
          <a:xfrm>
            <a:off x="2378000" y="759876"/>
            <a:ext cx="1494754" cy="53991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200" b="0" i="0" kern="1200" baseline="0" dirty="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a:t>字体使用</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行距</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素材</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声明</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作者</a:t>
            </a:r>
          </a:p>
        </p:txBody>
      </p:sp>
    </p:spTree>
    <p:extLst>
      <p:ext uri="{BB962C8B-B14F-4D97-AF65-F5344CB8AC3E}">
        <p14:creationId xmlns:p14="http://schemas.microsoft.com/office/powerpoint/2010/main" val="2865442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E400CBE-FA0E-59A4-34C8-BA421B94F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15D39749-17A3-4DFB-BAD0-0C327BCDC158}" type="datetimeFigureOut">
              <a:rPr lang="zh-CN" altLang="en-US" smtClean="0"/>
              <a:t>2025/7/23</a:t>
            </a:fld>
            <a:endParaRPr lang="zh-CN" altLang="en-US"/>
          </a:p>
        </p:txBody>
      </p:sp>
      <p:sp>
        <p:nvSpPr>
          <p:cNvPr id="5" name="页脚占位符 4">
            <a:extLst>
              <a:ext uri="{FF2B5EF4-FFF2-40B4-BE49-F238E27FC236}">
                <a16:creationId xmlns:a16="http://schemas.microsoft.com/office/drawing/2014/main" id="{61E22C5A-162F-A151-1AE2-3ACDD972A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E9F663D-3DE1-1194-93F7-3EFE84854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4FCB631A-66DE-47C8-8670-89487704A5A0}" type="slidenum">
              <a:rPr lang="zh-CN" altLang="en-US" smtClean="0"/>
              <a:t>‹#›</a:t>
            </a:fld>
            <a:endParaRPr lang="zh-CN" altLang="en-US"/>
          </a:p>
        </p:txBody>
      </p:sp>
    </p:spTree>
    <p:extLst>
      <p:ext uri="{BB962C8B-B14F-4D97-AF65-F5344CB8AC3E}">
        <p14:creationId xmlns:p14="http://schemas.microsoft.com/office/powerpoint/2010/main" val="1062835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eputya/MyPCGDemo"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C55B758-54F6-AA94-2FAA-679A032B5523}"/>
              </a:ext>
            </a:extLst>
          </p:cNvPr>
          <p:cNvSpPr txBox="1"/>
          <p:nvPr/>
        </p:nvSpPr>
        <p:spPr>
          <a:xfrm>
            <a:off x="1596571" y="3013502"/>
            <a:ext cx="8998858" cy="830997"/>
          </a:xfrm>
          <a:prstGeom prst="rect">
            <a:avLst/>
          </a:prstGeom>
          <a:noFill/>
        </p:spPr>
        <p:txBody>
          <a:bodyPr wrap="square" rtlCol="0">
            <a:spAutoFit/>
          </a:bodyPr>
          <a:lstStyle/>
          <a:p>
            <a:pPr lvl="0" algn="ctr">
              <a:defRPr/>
            </a:pPr>
            <a:r>
              <a:rPr lang="zh-CN" altLang="en-US" sz="4800" b="1" dirty="0"/>
              <a:t>客户端中期评审材料</a:t>
            </a:r>
            <a:endParaRPr kumimoji="0" lang="zh-CN" altLang="en-US" sz="4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11" name="文本框 10">
            <a:extLst>
              <a:ext uri="{FF2B5EF4-FFF2-40B4-BE49-F238E27FC236}">
                <a16:creationId xmlns:a16="http://schemas.microsoft.com/office/drawing/2014/main" id="{3A39CA84-3697-C5C4-0382-BF767C991E8B}"/>
              </a:ext>
            </a:extLst>
          </p:cNvPr>
          <p:cNvSpPr txBox="1"/>
          <p:nvPr/>
        </p:nvSpPr>
        <p:spPr>
          <a:xfrm>
            <a:off x="3953330" y="3908893"/>
            <a:ext cx="42853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kaiyguo</a:t>
            </a:r>
            <a:r>
              <a:rPr lang="zh-CN" altLang="en-US" dirty="0">
                <a:latin typeface="Times New Roman" panose="02020603050405020304" pitchFamily="18" charset="0"/>
                <a:cs typeface="Times New Roman" panose="02020603050405020304" pitchFamily="18" charset="0"/>
              </a:rPr>
              <a:t>（郭翊）</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魔方工作室</a:t>
            </a:r>
            <a:r>
              <a:rPr lang="en-US" altLang="zh-CN" dirty="0">
                <a:latin typeface="Times New Roman" panose="02020603050405020304" pitchFamily="18" charset="0"/>
                <a:cs typeface="Times New Roman" panose="02020603050405020304" pitchFamily="18" charset="0"/>
              </a:rPr>
              <a:t>-US</a:t>
            </a:r>
            <a:r>
              <a:rPr lang="zh-CN" altLang="en-US" dirty="0">
                <a:latin typeface="Times New Roman" panose="02020603050405020304" pitchFamily="18" charset="0"/>
                <a:cs typeface="Times New Roman" panose="02020603050405020304" pitchFamily="18" charset="0"/>
              </a:rPr>
              <a:t>项目组</a:t>
            </a:r>
          </a:p>
        </p:txBody>
      </p:sp>
      <p:grpSp>
        <p:nvGrpSpPr>
          <p:cNvPr id="397" name="组合 396">
            <a:extLst>
              <a:ext uri="{FF2B5EF4-FFF2-40B4-BE49-F238E27FC236}">
                <a16:creationId xmlns:a16="http://schemas.microsoft.com/office/drawing/2014/main" id="{ED93E971-A9D3-323A-49FF-3FFB51E2DA77}"/>
              </a:ext>
            </a:extLst>
          </p:cNvPr>
          <p:cNvGrpSpPr>
            <a:grpSpLocks noChangeAspect="1"/>
          </p:cNvGrpSpPr>
          <p:nvPr/>
        </p:nvGrpSpPr>
        <p:grpSpPr bwMode="auto">
          <a:xfrm rot="2267914">
            <a:off x="8651963" y="2480636"/>
            <a:ext cx="1600800" cy="1896728"/>
            <a:chOff x="664" y="451"/>
            <a:chExt cx="2299" cy="2724"/>
          </a:xfrm>
          <a:gradFill>
            <a:gsLst>
              <a:gs pos="100000">
                <a:schemeClr val="accent1">
                  <a:alpha val="0"/>
                </a:schemeClr>
              </a:gs>
              <a:gs pos="0">
                <a:schemeClr val="accent1">
                  <a:alpha val="0"/>
                </a:schemeClr>
              </a:gs>
              <a:gs pos="50000">
                <a:schemeClr val="accent1">
                  <a:alpha val="20000"/>
                </a:schemeClr>
              </a:gs>
            </a:gsLst>
            <a:lin ang="5400000" scaled="1"/>
          </a:gradFill>
        </p:grpSpPr>
        <p:sp>
          <p:nvSpPr>
            <p:cNvPr id="398" name="任意多边形: 形状 397">
              <a:extLst>
                <a:ext uri="{FF2B5EF4-FFF2-40B4-BE49-F238E27FC236}">
                  <a16:creationId xmlns:a16="http://schemas.microsoft.com/office/drawing/2014/main" id="{8EAA1BCD-05F8-3582-6CC6-BDAA9CC9A858}"/>
                </a:ext>
              </a:extLst>
            </p:cNvPr>
            <p:cNvSpPr>
              <a:spLocks/>
            </p:cNvSpPr>
            <p:nvPr/>
          </p:nvSpPr>
          <p:spPr bwMode="auto">
            <a:xfrm>
              <a:off x="679" y="2709"/>
              <a:ext cx="125" cy="115"/>
            </a:xfrm>
            <a:custGeom>
              <a:avLst/>
              <a:gdLst>
                <a:gd name="T0" fmla="*/ 151 w 342"/>
                <a:gd name="T1" fmla="*/ 6 h 315"/>
                <a:gd name="T2" fmla="*/ 46 w 342"/>
                <a:gd name="T3" fmla="*/ 68 h 315"/>
                <a:gd name="T4" fmla="*/ 74 w 342"/>
                <a:gd name="T5" fmla="*/ 279 h 315"/>
                <a:gd name="T6" fmla="*/ 170 w 342"/>
                <a:gd name="T7" fmla="*/ 315 h 315"/>
                <a:gd name="T8" fmla="*/ 185 w 342"/>
                <a:gd name="T9" fmla="*/ 314 h 315"/>
                <a:gd name="T10" fmla="*/ 288 w 342"/>
                <a:gd name="T11" fmla="*/ 258 h 315"/>
                <a:gd name="T12" fmla="*/ 267 w 342"/>
                <a:gd name="T13" fmla="*/ 39 h 315"/>
                <a:gd name="T14" fmla="*/ 151 w 342"/>
                <a:gd name="T15" fmla="*/ 6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15">
                  <a:moveTo>
                    <a:pt x="151" y="6"/>
                  </a:moveTo>
                  <a:cubicBezTo>
                    <a:pt x="109" y="11"/>
                    <a:pt x="71" y="34"/>
                    <a:pt x="46" y="68"/>
                  </a:cubicBezTo>
                  <a:cubicBezTo>
                    <a:pt x="0" y="134"/>
                    <a:pt x="11" y="227"/>
                    <a:pt x="74" y="279"/>
                  </a:cubicBezTo>
                  <a:cubicBezTo>
                    <a:pt x="101" y="303"/>
                    <a:pt x="135" y="315"/>
                    <a:pt x="170" y="315"/>
                  </a:cubicBezTo>
                  <a:cubicBezTo>
                    <a:pt x="175" y="315"/>
                    <a:pt x="180" y="315"/>
                    <a:pt x="185" y="314"/>
                  </a:cubicBezTo>
                  <a:cubicBezTo>
                    <a:pt x="226" y="310"/>
                    <a:pt x="262" y="290"/>
                    <a:pt x="288" y="258"/>
                  </a:cubicBezTo>
                  <a:cubicBezTo>
                    <a:pt x="342" y="192"/>
                    <a:pt x="332" y="93"/>
                    <a:pt x="267" y="39"/>
                  </a:cubicBezTo>
                  <a:cubicBezTo>
                    <a:pt x="235" y="12"/>
                    <a:pt x="193" y="0"/>
                    <a:pt x="1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399" name="任意多边形: 形状 398">
              <a:extLst>
                <a:ext uri="{FF2B5EF4-FFF2-40B4-BE49-F238E27FC236}">
                  <a16:creationId xmlns:a16="http://schemas.microsoft.com/office/drawing/2014/main" id="{61EFA8CD-ED79-6CED-EA0F-C80746FEE1D8}"/>
                </a:ext>
              </a:extLst>
            </p:cNvPr>
            <p:cNvSpPr>
              <a:spLocks/>
            </p:cNvSpPr>
            <p:nvPr/>
          </p:nvSpPr>
          <p:spPr bwMode="auto">
            <a:xfrm>
              <a:off x="840" y="2840"/>
              <a:ext cx="124" cy="113"/>
            </a:xfrm>
            <a:custGeom>
              <a:avLst/>
              <a:gdLst>
                <a:gd name="T0" fmla="*/ 244 w 339"/>
                <a:gd name="T1" fmla="*/ 26 h 309"/>
                <a:gd name="T2" fmla="*/ 127 w 339"/>
                <a:gd name="T3" fmla="*/ 12 h 309"/>
                <a:gd name="T4" fmla="*/ 36 w 339"/>
                <a:gd name="T5" fmla="*/ 89 h 309"/>
                <a:gd name="T6" fmla="*/ 94 w 339"/>
                <a:gd name="T7" fmla="*/ 288 h 309"/>
                <a:gd name="T8" fmla="*/ 169 w 339"/>
                <a:gd name="T9" fmla="*/ 309 h 309"/>
                <a:gd name="T10" fmla="*/ 206 w 339"/>
                <a:gd name="T11" fmla="*/ 304 h 309"/>
                <a:gd name="T12" fmla="*/ 297 w 339"/>
                <a:gd name="T13" fmla="*/ 234 h 309"/>
                <a:gd name="T14" fmla="*/ 244 w 339"/>
                <a:gd name="T15" fmla="*/ 26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309">
                  <a:moveTo>
                    <a:pt x="244" y="26"/>
                  </a:moveTo>
                  <a:cubicBezTo>
                    <a:pt x="209" y="5"/>
                    <a:pt x="167" y="0"/>
                    <a:pt x="127" y="12"/>
                  </a:cubicBezTo>
                  <a:cubicBezTo>
                    <a:pt x="87" y="24"/>
                    <a:pt x="54" y="52"/>
                    <a:pt x="36" y="89"/>
                  </a:cubicBezTo>
                  <a:cubicBezTo>
                    <a:pt x="0" y="160"/>
                    <a:pt x="26" y="248"/>
                    <a:pt x="94" y="288"/>
                  </a:cubicBezTo>
                  <a:cubicBezTo>
                    <a:pt x="117" y="302"/>
                    <a:pt x="142" y="309"/>
                    <a:pt x="169" y="309"/>
                  </a:cubicBezTo>
                  <a:cubicBezTo>
                    <a:pt x="181" y="309"/>
                    <a:pt x="194" y="307"/>
                    <a:pt x="206" y="304"/>
                  </a:cubicBezTo>
                  <a:cubicBezTo>
                    <a:pt x="245" y="294"/>
                    <a:pt x="277" y="269"/>
                    <a:pt x="297" y="234"/>
                  </a:cubicBezTo>
                  <a:cubicBezTo>
                    <a:pt x="339" y="161"/>
                    <a:pt x="315" y="68"/>
                    <a:pt x="2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0" name="任意多边形: 形状 399">
              <a:extLst>
                <a:ext uri="{FF2B5EF4-FFF2-40B4-BE49-F238E27FC236}">
                  <a16:creationId xmlns:a16="http://schemas.microsoft.com/office/drawing/2014/main" id="{66A62566-C718-784D-A435-A8EC88129A8F}"/>
                </a:ext>
              </a:extLst>
            </p:cNvPr>
            <p:cNvSpPr>
              <a:spLocks/>
            </p:cNvSpPr>
            <p:nvPr/>
          </p:nvSpPr>
          <p:spPr bwMode="auto">
            <a:xfrm>
              <a:off x="1015" y="2943"/>
              <a:ext cx="120" cy="110"/>
            </a:xfrm>
            <a:custGeom>
              <a:avLst/>
              <a:gdLst>
                <a:gd name="T0" fmla="*/ 215 w 327"/>
                <a:gd name="T1" fmla="*/ 14 h 300"/>
                <a:gd name="T2" fmla="*/ 101 w 327"/>
                <a:gd name="T3" fmla="*/ 18 h 300"/>
                <a:gd name="T4" fmla="*/ 24 w 327"/>
                <a:gd name="T5" fmla="*/ 107 h 300"/>
                <a:gd name="T6" fmla="*/ 110 w 327"/>
                <a:gd name="T7" fmla="*/ 290 h 300"/>
                <a:gd name="T8" fmla="*/ 163 w 327"/>
                <a:gd name="T9" fmla="*/ 300 h 300"/>
                <a:gd name="T10" fmla="*/ 220 w 327"/>
                <a:gd name="T11" fmla="*/ 288 h 300"/>
                <a:gd name="T12" fmla="*/ 298 w 327"/>
                <a:gd name="T13" fmla="*/ 206 h 300"/>
                <a:gd name="T14" fmla="*/ 215 w 327"/>
                <a:gd name="T15" fmla="*/ 14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7" h="300">
                  <a:moveTo>
                    <a:pt x="215" y="14"/>
                  </a:moveTo>
                  <a:cubicBezTo>
                    <a:pt x="178" y="0"/>
                    <a:pt x="138" y="1"/>
                    <a:pt x="101" y="18"/>
                  </a:cubicBezTo>
                  <a:cubicBezTo>
                    <a:pt x="64" y="36"/>
                    <a:pt x="36" y="68"/>
                    <a:pt x="24" y="107"/>
                  </a:cubicBezTo>
                  <a:cubicBezTo>
                    <a:pt x="0" y="181"/>
                    <a:pt x="38" y="261"/>
                    <a:pt x="110" y="290"/>
                  </a:cubicBezTo>
                  <a:cubicBezTo>
                    <a:pt x="127" y="297"/>
                    <a:pt x="145" y="300"/>
                    <a:pt x="163" y="300"/>
                  </a:cubicBezTo>
                  <a:cubicBezTo>
                    <a:pt x="182" y="300"/>
                    <a:pt x="202" y="296"/>
                    <a:pt x="220" y="288"/>
                  </a:cubicBezTo>
                  <a:cubicBezTo>
                    <a:pt x="256" y="272"/>
                    <a:pt x="284" y="243"/>
                    <a:pt x="298" y="206"/>
                  </a:cubicBezTo>
                  <a:cubicBezTo>
                    <a:pt x="327" y="130"/>
                    <a:pt x="290" y="44"/>
                    <a:pt x="2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1" name="任意多边形: 形状 400">
              <a:extLst>
                <a:ext uri="{FF2B5EF4-FFF2-40B4-BE49-F238E27FC236}">
                  <a16:creationId xmlns:a16="http://schemas.microsoft.com/office/drawing/2014/main" id="{C456314C-6C99-452B-8C4A-981F8DE15310}"/>
                </a:ext>
              </a:extLst>
            </p:cNvPr>
            <p:cNvSpPr>
              <a:spLocks/>
            </p:cNvSpPr>
            <p:nvPr/>
          </p:nvSpPr>
          <p:spPr bwMode="auto">
            <a:xfrm>
              <a:off x="1202" y="3016"/>
              <a:ext cx="112" cy="107"/>
            </a:xfrm>
            <a:custGeom>
              <a:avLst/>
              <a:gdLst>
                <a:gd name="T0" fmla="*/ 183 w 308"/>
                <a:gd name="T1" fmla="*/ 9 h 294"/>
                <a:gd name="T2" fmla="*/ 74 w 308"/>
                <a:gd name="T3" fmla="*/ 30 h 294"/>
                <a:gd name="T4" fmla="*/ 12 w 308"/>
                <a:gd name="T5" fmla="*/ 127 h 294"/>
                <a:gd name="T6" fmla="*/ 122 w 308"/>
                <a:gd name="T7" fmla="*/ 291 h 294"/>
                <a:gd name="T8" fmla="*/ 153 w 308"/>
                <a:gd name="T9" fmla="*/ 294 h 294"/>
                <a:gd name="T10" fmla="*/ 228 w 308"/>
                <a:gd name="T11" fmla="*/ 272 h 294"/>
                <a:gd name="T12" fmla="*/ 291 w 308"/>
                <a:gd name="T13" fmla="*/ 181 h 294"/>
                <a:gd name="T14" fmla="*/ 183 w 308"/>
                <a:gd name="T15" fmla="*/ 9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294">
                  <a:moveTo>
                    <a:pt x="183" y="9"/>
                  </a:moveTo>
                  <a:cubicBezTo>
                    <a:pt x="146" y="0"/>
                    <a:pt x="107" y="8"/>
                    <a:pt x="74" y="30"/>
                  </a:cubicBezTo>
                  <a:cubicBezTo>
                    <a:pt x="41" y="52"/>
                    <a:pt x="18" y="88"/>
                    <a:pt x="12" y="127"/>
                  </a:cubicBezTo>
                  <a:cubicBezTo>
                    <a:pt x="0" y="202"/>
                    <a:pt x="49" y="274"/>
                    <a:pt x="122" y="291"/>
                  </a:cubicBezTo>
                  <a:cubicBezTo>
                    <a:pt x="132" y="293"/>
                    <a:pt x="142" y="294"/>
                    <a:pt x="153" y="294"/>
                  </a:cubicBezTo>
                  <a:cubicBezTo>
                    <a:pt x="179" y="294"/>
                    <a:pt x="205" y="286"/>
                    <a:pt x="228" y="272"/>
                  </a:cubicBezTo>
                  <a:cubicBezTo>
                    <a:pt x="260" y="251"/>
                    <a:pt x="282" y="219"/>
                    <a:pt x="291" y="181"/>
                  </a:cubicBezTo>
                  <a:cubicBezTo>
                    <a:pt x="308" y="103"/>
                    <a:pt x="259" y="26"/>
                    <a:pt x="18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2" name="任意多边形: 形状 401">
              <a:extLst>
                <a:ext uri="{FF2B5EF4-FFF2-40B4-BE49-F238E27FC236}">
                  <a16:creationId xmlns:a16="http://schemas.microsoft.com/office/drawing/2014/main" id="{69B1CCA3-E654-C5E9-49B7-B24779834C3C}"/>
                </a:ext>
              </a:extLst>
            </p:cNvPr>
            <p:cNvSpPr>
              <a:spLocks/>
            </p:cNvSpPr>
            <p:nvPr/>
          </p:nvSpPr>
          <p:spPr bwMode="auto">
            <a:xfrm>
              <a:off x="1396" y="3060"/>
              <a:ext cx="103" cy="104"/>
            </a:xfrm>
            <a:custGeom>
              <a:avLst/>
              <a:gdLst>
                <a:gd name="T0" fmla="*/ 148 w 282"/>
                <a:gd name="T1" fmla="*/ 2 h 283"/>
                <a:gd name="T2" fmla="*/ 46 w 282"/>
                <a:gd name="T3" fmla="*/ 39 h 283"/>
                <a:gd name="T4" fmla="*/ 1 w 282"/>
                <a:gd name="T5" fmla="*/ 142 h 283"/>
                <a:gd name="T6" fmla="*/ 130 w 282"/>
                <a:gd name="T7" fmla="*/ 283 h 283"/>
                <a:gd name="T8" fmla="*/ 139 w 282"/>
                <a:gd name="T9" fmla="*/ 283 h 283"/>
                <a:gd name="T10" fmla="*/ 229 w 282"/>
                <a:gd name="T11" fmla="*/ 250 h 283"/>
                <a:gd name="T12" fmla="*/ 277 w 282"/>
                <a:gd name="T13" fmla="*/ 152 h 283"/>
                <a:gd name="T14" fmla="*/ 148 w 282"/>
                <a:gd name="T15" fmla="*/ 2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83">
                  <a:moveTo>
                    <a:pt x="148" y="2"/>
                  </a:moveTo>
                  <a:cubicBezTo>
                    <a:pt x="111" y="0"/>
                    <a:pt x="75" y="13"/>
                    <a:pt x="46" y="39"/>
                  </a:cubicBezTo>
                  <a:cubicBezTo>
                    <a:pt x="18" y="66"/>
                    <a:pt x="1" y="103"/>
                    <a:pt x="1" y="142"/>
                  </a:cubicBezTo>
                  <a:cubicBezTo>
                    <a:pt x="0" y="216"/>
                    <a:pt x="57" y="278"/>
                    <a:pt x="130" y="283"/>
                  </a:cubicBezTo>
                  <a:cubicBezTo>
                    <a:pt x="133" y="283"/>
                    <a:pt x="136" y="283"/>
                    <a:pt x="139" y="283"/>
                  </a:cubicBezTo>
                  <a:cubicBezTo>
                    <a:pt x="172" y="283"/>
                    <a:pt x="204" y="272"/>
                    <a:pt x="229" y="250"/>
                  </a:cubicBezTo>
                  <a:cubicBezTo>
                    <a:pt x="257" y="225"/>
                    <a:pt x="274" y="190"/>
                    <a:pt x="277" y="152"/>
                  </a:cubicBezTo>
                  <a:cubicBezTo>
                    <a:pt x="282" y="75"/>
                    <a:pt x="224" y="7"/>
                    <a:pt x="14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3" name="任意多边形: 形状 402">
              <a:extLst>
                <a:ext uri="{FF2B5EF4-FFF2-40B4-BE49-F238E27FC236}">
                  <a16:creationId xmlns:a16="http://schemas.microsoft.com/office/drawing/2014/main" id="{428937CB-71F5-D189-1303-D2D06AF9BB98}"/>
                </a:ext>
              </a:extLst>
            </p:cNvPr>
            <p:cNvSpPr>
              <a:spLocks/>
            </p:cNvSpPr>
            <p:nvPr/>
          </p:nvSpPr>
          <p:spPr bwMode="auto">
            <a:xfrm>
              <a:off x="1589" y="3074"/>
              <a:ext cx="102" cy="101"/>
            </a:xfrm>
            <a:custGeom>
              <a:avLst/>
              <a:gdLst>
                <a:gd name="T0" fmla="*/ 128 w 279"/>
                <a:gd name="T1" fmla="*/ 3 h 276"/>
                <a:gd name="T2" fmla="*/ 35 w 279"/>
                <a:gd name="T3" fmla="*/ 53 h 276"/>
                <a:gd name="T4" fmla="*/ 6 w 279"/>
                <a:gd name="T5" fmla="*/ 159 h 276"/>
                <a:gd name="T6" fmla="*/ 139 w 279"/>
                <a:gd name="T7" fmla="*/ 276 h 276"/>
                <a:gd name="T8" fmla="*/ 150 w 279"/>
                <a:gd name="T9" fmla="*/ 275 h 276"/>
                <a:gd name="T10" fmla="*/ 273 w 279"/>
                <a:gd name="T11" fmla="*/ 128 h 276"/>
                <a:gd name="T12" fmla="*/ 225 w 279"/>
                <a:gd name="T13" fmla="*/ 34 h 276"/>
                <a:gd name="T14" fmla="*/ 128 w 279"/>
                <a:gd name="T15" fmla="*/ 3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276">
                  <a:moveTo>
                    <a:pt x="128" y="3"/>
                  </a:moveTo>
                  <a:cubicBezTo>
                    <a:pt x="91" y="6"/>
                    <a:pt x="58" y="24"/>
                    <a:pt x="35" y="53"/>
                  </a:cubicBezTo>
                  <a:cubicBezTo>
                    <a:pt x="11" y="83"/>
                    <a:pt x="0" y="121"/>
                    <a:pt x="6" y="159"/>
                  </a:cubicBezTo>
                  <a:cubicBezTo>
                    <a:pt x="15" y="225"/>
                    <a:pt x="74" y="276"/>
                    <a:pt x="139" y="276"/>
                  </a:cubicBezTo>
                  <a:cubicBezTo>
                    <a:pt x="143" y="276"/>
                    <a:pt x="147" y="276"/>
                    <a:pt x="150" y="275"/>
                  </a:cubicBezTo>
                  <a:cubicBezTo>
                    <a:pt x="224" y="269"/>
                    <a:pt x="279" y="203"/>
                    <a:pt x="273" y="128"/>
                  </a:cubicBezTo>
                  <a:cubicBezTo>
                    <a:pt x="270" y="91"/>
                    <a:pt x="253" y="58"/>
                    <a:pt x="225" y="34"/>
                  </a:cubicBezTo>
                  <a:cubicBezTo>
                    <a:pt x="197" y="11"/>
                    <a:pt x="163" y="0"/>
                    <a:pt x="1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4" name="任意多边形: 形状 403">
              <a:extLst>
                <a:ext uri="{FF2B5EF4-FFF2-40B4-BE49-F238E27FC236}">
                  <a16:creationId xmlns:a16="http://schemas.microsoft.com/office/drawing/2014/main" id="{A46F3C74-B43E-F441-763F-B147D821EB4A}"/>
                </a:ext>
              </a:extLst>
            </p:cNvPr>
            <p:cNvSpPr>
              <a:spLocks/>
            </p:cNvSpPr>
            <p:nvPr/>
          </p:nvSpPr>
          <p:spPr bwMode="auto">
            <a:xfrm>
              <a:off x="1782" y="3059"/>
              <a:ext cx="103" cy="99"/>
            </a:xfrm>
            <a:custGeom>
              <a:avLst/>
              <a:gdLst>
                <a:gd name="T0" fmla="*/ 203 w 280"/>
                <a:gd name="T1" fmla="*/ 24 h 271"/>
                <a:gd name="T2" fmla="*/ 105 w 280"/>
                <a:gd name="T3" fmla="*/ 8 h 271"/>
                <a:gd name="T4" fmla="*/ 23 w 280"/>
                <a:gd name="T5" fmla="*/ 71 h 271"/>
                <a:gd name="T6" fmla="*/ 10 w 280"/>
                <a:gd name="T7" fmla="*/ 176 h 271"/>
                <a:gd name="T8" fmla="*/ 137 w 280"/>
                <a:gd name="T9" fmla="*/ 271 h 271"/>
                <a:gd name="T10" fmla="*/ 166 w 280"/>
                <a:gd name="T11" fmla="*/ 267 h 271"/>
                <a:gd name="T12" fmla="*/ 263 w 280"/>
                <a:gd name="T13" fmla="*/ 107 h 271"/>
                <a:gd name="T14" fmla="*/ 203 w 280"/>
                <a:gd name="T15" fmla="*/ 24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71">
                  <a:moveTo>
                    <a:pt x="203" y="24"/>
                  </a:moveTo>
                  <a:cubicBezTo>
                    <a:pt x="174" y="6"/>
                    <a:pt x="139" y="0"/>
                    <a:pt x="105" y="8"/>
                  </a:cubicBezTo>
                  <a:cubicBezTo>
                    <a:pt x="71" y="17"/>
                    <a:pt x="42" y="39"/>
                    <a:pt x="23" y="71"/>
                  </a:cubicBezTo>
                  <a:cubicBezTo>
                    <a:pt x="5" y="103"/>
                    <a:pt x="0" y="141"/>
                    <a:pt x="10" y="176"/>
                  </a:cubicBezTo>
                  <a:cubicBezTo>
                    <a:pt x="27" y="233"/>
                    <a:pt x="80" y="271"/>
                    <a:pt x="137" y="271"/>
                  </a:cubicBezTo>
                  <a:cubicBezTo>
                    <a:pt x="147" y="271"/>
                    <a:pt x="157" y="270"/>
                    <a:pt x="166" y="267"/>
                  </a:cubicBezTo>
                  <a:cubicBezTo>
                    <a:pt x="236" y="250"/>
                    <a:pt x="280" y="178"/>
                    <a:pt x="263" y="107"/>
                  </a:cubicBezTo>
                  <a:cubicBezTo>
                    <a:pt x="255" y="72"/>
                    <a:pt x="234" y="43"/>
                    <a:pt x="20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5" name="任意多边形: 形状 404">
              <a:extLst>
                <a:ext uri="{FF2B5EF4-FFF2-40B4-BE49-F238E27FC236}">
                  <a16:creationId xmlns:a16="http://schemas.microsoft.com/office/drawing/2014/main" id="{267A03DB-E592-2CB9-8659-1752CC903956}"/>
                </a:ext>
              </a:extLst>
            </p:cNvPr>
            <p:cNvSpPr>
              <a:spLocks/>
            </p:cNvSpPr>
            <p:nvPr/>
          </p:nvSpPr>
          <p:spPr bwMode="auto">
            <a:xfrm>
              <a:off x="1972" y="3015"/>
              <a:ext cx="101" cy="96"/>
            </a:xfrm>
            <a:custGeom>
              <a:avLst/>
              <a:gdLst>
                <a:gd name="T0" fmla="*/ 180 w 276"/>
                <a:gd name="T1" fmla="*/ 14 h 262"/>
                <a:gd name="T2" fmla="*/ 83 w 276"/>
                <a:gd name="T3" fmla="*/ 13 h 262"/>
                <a:gd name="T4" fmla="*/ 14 w 276"/>
                <a:gd name="T5" fmla="*/ 86 h 262"/>
                <a:gd name="T6" fmla="*/ 16 w 276"/>
                <a:gd name="T7" fmla="*/ 189 h 262"/>
                <a:gd name="T8" fmla="*/ 133 w 276"/>
                <a:gd name="T9" fmla="*/ 262 h 262"/>
                <a:gd name="T10" fmla="*/ 180 w 276"/>
                <a:gd name="T11" fmla="*/ 253 h 262"/>
                <a:gd name="T12" fmla="*/ 250 w 276"/>
                <a:gd name="T13" fmla="*/ 85 h 262"/>
                <a:gd name="T14" fmla="*/ 180 w 276"/>
                <a:gd name="T15" fmla="*/ 14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2">
                  <a:moveTo>
                    <a:pt x="180" y="14"/>
                  </a:moveTo>
                  <a:cubicBezTo>
                    <a:pt x="149" y="1"/>
                    <a:pt x="114" y="0"/>
                    <a:pt x="83" y="13"/>
                  </a:cubicBezTo>
                  <a:cubicBezTo>
                    <a:pt x="51" y="26"/>
                    <a:pt x="27" y="52"/>
                    <a:pt x="14" y="86"/>
                  </a:cubicBezTo>
                  <a:cubicBezTo>
                    <a:pt x="0" y="119"/>
                    <a:pt x="1" y="157"/>
                    <a:pt x="16" y="189"/>
                  </a:cubicBezTo>
                  <a:cubicBezTo>
                    <a:pt x="38" y="235"/>
                    <a:pt x="84" y="262"/>
                    <a:pt x="133" y="262"/>
                  </a:cubicBezTo>
                  <a:cubicBezTo>
                    <a:pt x="148" y="262"/>
                    <a:pt x="164" y="259"/>
                    <a:pt x="180" y="253"/>
                  </a:cubicBezTo>
                  <a:cubicBezTo>
                    <a:pt x="244" y="226"/>
                    <a:pt x="276" y="151"/>
                    <a:pt x="250" y="85"/>
                  </a:cubicBezTo>
                  <a:cubicBezTo>
                    <a:pt x="237" y="52"/>
                    <a:pt x="212" y="27"/>
                    <a:pt x="1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6" name="任意多边形: 形状 405">
              <a:extLst>
                <a:ext uri="{FF2B5EF4-FFF2-40B4-BE49-F238E27FC236}">
                  <a16:creationId xmlns:a16="http://schemas.microsoft.com/office/drawing/2014/main" id="{D368775B-017F-E1C3-FD0D-0617C7A6BD14}"/>
                </a:ext>
              </a:extLst>
            </p:cNvPr>
            <p:cNvSpPr>
              <a:spLocks/>
            </p:cNvSpPr>
            <p:nvPr/>
          </p:nvSpPr>
          <p:spPr bwMode="auto">
            <a:xfrm>
              <a:off x="2155" y="2942"/>
              <a:ext cx="98" cy="94"/>
            </a:xfrm>
            <a:custGeom>
              <a:avLst/>
              <a:gdLst>
                <a:gd name="T0" fmla="*/ 158 w 269"/>
                <a:gd name="T1" fmla="*/ 8 h 255"/>
                <a:gd name="T2" fmla="*/ 65 w 269"/>
                <a:gd name="T3" fmla="*/ 22 h 255"/>
                <a:gd name="T4" fmla="*/ 8 w 269"/>
                <a:gd name="T5" fmla="*/ 102 h 255"/>
                <a:gd name="T6" fmla="*/ 26 w 269"/>
                <a:gd name="T7" fmla="*/ 200 h 255"/>
                <a:gd name="T8" fmla="*/ 129 w 269"/>
                <a:gd name="T9" fmla="*/ 255 h 255"/>
                <a:gd name="T10" fmla="*/ 192 w 269"/>
                <a:gd name="T11" fmla="*/ 237 h 255"/>
                <a:gd name="T12" fmla="*/ 235 w 269"/>
                <a:gd name="T13" fmla="*/ 65 h 255"/>
                <a:gd name="T14" fmla="*/ 158 w 269"/>
                <a:gd name="T15" fmla="*/ 8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255">
                  <a:moveTo>
                    <a:pt x="158" y="8"/>
                  </a:moveTo>
                  <a:cubicBezTo>
                    <a:pt x="126" y="0"/>
                    <a:pt x="93" y="5"/>
                    <a:pt x="65" y="22"/>
                  </a:cubicBezTo>
                  <a:cubicBezTo>
                    <a:pt x="36" y="39"/>
                    <a:pt x="16" y="68"/>
                    <a:pt x="8" y="102"/>
                  </a:cubicBezTo>
                  <a:cubicBezTo>
                    <a:pt x="0" y="136"/>
                    <a:pt x="7" y="172"/>
                    <a:pt x="26" y="200"/>
                  </a:cubicBezTo>
                  <a:cubicBezTo>
                    <a:pt x="49" y="236"/>
                    <a:pt x="89" y="255"/>
                    <a:pt x="129" y="255"/>
                  </a:cubicBezTo>
                  <a:cubicBezTo>
                    <a:pt x="151" y="255"/>
                    <a:pt x="172" y="249"/>
                    <a:pt x="192" y="237"/>
                  </a:cubicBezTo>
                  <a:cubicBezTo>
                    <a:pt x="250" y="202"/>
                    <a:pt x="269" y="125"/>
                    <a:pt x="235" y="65"/>
                  </a:cubicBezTo>
                  <a:cubicBezTo>
                    <a:pt x="218" y="36"/>
                    <a:pt x="190" y="16"/>
                    <a:pt x="15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7" name="任意多边形: 形状 406">
              <a:extLst>
                <a:ext uri="{FF2B5EF4-FFF2-40B4-BE49-F238E27FC236}">
                  <a16:creationId xmlns:a16="http://schemas.microsoft.com/office/drawing/2014/main" id="{20BA4CE7-4FE0-754B-F65F-BAFCD382B3F8}"/>
                </a:ext>
              </a:extLst>
            </p:cNvPr>
            <p:cNvSpPr>
              <a:spLocks/>
            </p:cNvSpPr>
            <p:nvPr/>
          </p:nvSpPr>
          <p:spPr bwMode="auto">
            <a:xfrm>
              <a:off x="2328" y="2841"/>
              <a:ext cx="93" cy="90"/>
            </a:xfrm>
            <a:custGeom>
              <a:avLst/>
              <a:gdLst>
                <a:gd name="T0" fmla="*/ 132 w 256"/>
                <a:gd name="T1" fmla="*/ 3 h 246"/>
                <a:gd name="T2" fmla="*/ 45 w 256"/>
                <a:gd name="T3" fmla="*/ 31 h 246"/>
                <a:gd name="T4" fmla="*/ 3 w 256"/>
                <a:gd name="T5" fmla="*/ 117 h 246"/>
                <a:gd name="T6" fmla="*/ 34 w 256"/>
                <a:gd name="T7" fmla="*/ 208 h 246"/>
                <a:gd name="T8" fmla="*/ 122 w 256"/>
                <a:gd name="T9" fmla="*/ 246 h 246"/>
                <a:gd name="T10" fmla="*/ 199 w 256"/>
                <a:gd name="T11" fmla="*/ 218 h 246"/>
                <a:gd name="T12" fmla="*/ 214 w 256"/>
                <a:gd name="T13" fmla="*/ 46 h 246"/>
                <a:gd name="T14" fmla="*/ 132 w 256"/>
                <a:gd name="T15" fmla="*/ 3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46">
                  <a:moveTo>
                    <a:pt x="132" y="3"/>
                  </a:moveTo>
                  <a:cubicBezTo>
                    <a:pt x="100" y="0"/>
                    <a:pt x="69" y="10"/>
                    <a:pt x="45" y="31"/>
                  </a:cubicBezTo>
                  <a:cubicBezTo>
                    <a:pt x="20" y="52"/>
                    <a:pt x="5" y="83"/>
                    <a:pt x="3" y="117"/>
                  </a:cubicBezTo>
                  <a:cubicBezTo>
                    <a:pt x="0" y="150"/>
                    <a:pt x="12" y="184"/>
                    <a:pt x="34" y="208"/>
                  </a:cubicBezTo>
                  <a:cubicBezTo>
                    <a:pt x="57" y="233"/>
                    <a:pt x="90" y="246"/>
                    <a:pt x="122" y="246"/>
                  </a:cubicBezTo>
                  <a:cubicBezTo>
                    <a:pt x="149" y="246"/>
                    <a:pt x="177" y="237"/>
                    <a:pt x="199" y="218"/>
                  </a:cubicBezTo>
                  <a:cubicBezTo>
                    <a:pt x="250" y="175"/>
                    <a:pt x="256" y="98"/>
                    <a:pt x="214" y="46"/>
                  </a:cubicBezTo>
                  <a:cubicBezTo>
                    <a:pt x="194" y="21"/>
                    <a:pt x="165" y="6"/>
                    <a:pt x="13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8" name="任意多边形: 形状 407">
              <a:extLst>
                <a:ext uri="{FF2B5EF4-FFF2-40B4-BE49-F238E27FC236}">
                  <a16:creationId xmlns:a16="http://schemas.microsoft.com/office/drawing/2014/main" id="{56D49CCF-C962-6E79-A586-66B069FA4F3F}"/>
                </a:ext>
              </a:extLst>
            </p:cNvPr>
            <p:cNvSpPr>
              <a:spLocks/>
            </p:cNvSpPr>
            <p:nvPr/>
          </p:nvSpPr>
          <p:spPr bwMode="auto">
            <a:xfrm>
              <a:off x="2485" y="2712"/>
              <a:ext cx="91" cy="87"/>
            </a:xfrm>
            <a:custGeom>
              <a:avLst/>
              <a:gdLst>
                <a:gd name="T0" fmla="*/ 111 w 249"/>
                <a:gd name="T1" fmla="*/ 2 h 238"/>
                <a:gd name="T2" fmla="*/ 31 w 249"/>
                <a:gd name="T3" fmla="*/ 42 h 238"/>
                <a:gd name="T4" fmla="*/ 4 w 249"/>
                <a:gd name="T5" fmla="*/ 132 h 238"/>
                <a:gd name="T6" fmla="*/ 47 w 249"/>
                <a:gd name="T7" fmla="*/ 213 h 238"/>
                <a:gd name="T8" fmla="*/ 118 w 249"/>
                <a:gd name="T9" fmla="*/ 238 h 238"/>
                <a:gd name="T10" fmla="*/ 207 w 249"/>
                <a:gd name="T11" fmla="*/ 197 h 238"/>
                <a:gd name="T12" fmla="*/ 196 w 249"/>
                <a:gd name="T13" fmla="*/ 31 h 238"/>
                <a:gd name="T14" fmla="*/ 111 w 249"/>
                <a:gd name="T15" fmla="*/ 2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38">
                  <a:moveTo>
                    <a:pt x="111" y="2"/>
                  </a:moveTo>
                  <a:cubicBezTo>
                    <a:pt x="80" y="4"/>
                    <a:pt x="51" y="18"/>
                    <a:pt x="31" y="42"/>
                  </a:cubicBezTo>
                  <a:cubicBezTo>
                    <a:pt x="10" y="66"/>
                    <a:pt x="0" y="99"/>
                    <a:pt x="4" y="132"/>
                  </a:cubicBezTo>
                  <a:cubicBezTo>
                    <a:pt x="7" y="164"/>
                    <a:pt x="23" y="194"/>
                    <a:pt x="47" y="213"/>
                  </a:cubicBezTo>
                  <a:cubicBezTo>
                    <a:pt x="68" y="230"/>
                    <a:pt x="93" y="238"/>
                    <a:pt x="118" y="238"/>
                  </a:cubicBezTo>
                  <a:cubicBezTo>
                    <a:pt x="151" y="238"/>
                    <a:pt x="184" y="224"/>
                    <a:pt x="207" y="197"/>
                  </a:cubicBezTo>
                  <a:cubicBezTo>
                    <a:pt x="249" y="148"/>
                    <a:pt x="244" y="73"/>
                    <a:pt x="196" y="31"/>
                  </a:cubicBezTo>
                  <a:cubicBezTo>
                    <a:pt x="172" y="10"/>
                    <a:pt x="143" y="0"/>
                    <a:pt x="1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9" name="任意多边形: 形状 408">
              <a:extLst>
                <a:ext uri="{FF2B5EF4-FFF2-40B4-BE49-F238E27FC236}">
                  <a16:creationId xmlns:a16="http://schemas.microsoft.com/office/drawing/2014/main" id="{DE4E958E-4DA4-347D-2F59-06EEBB483856}"/>
                </a:ext>
              </a:extLst>
            </p:cNvPr>
            <p:cNvSpPr>
              <a:spLocks/>
            </p:cNvSpPr>
            <p:nvPr/>
          </p:nvSpPr>
          <p:spPr bwMode="auto">
            <a:xfrm>
              <a:off x="2623" y="2555"/>
              <a:ext cx="89" cy="85"/>
            </a:xfrm>
            <a:custGeom>
              <a:avLst/>
              <a:gdLst>
                <a:gd name="T0" fmla="*/ 176 w 245"/>
                <a:gd name="T1" fmla="*/ 21 h 233"/>
                <a:gd name="T2" fmla="*/ 91 w 245"/>
                <a:gd name="T3" fmla="*/ 7 h 233"/>
                <a:gd name="T4" fmla="*/ 21 w 245"/>
                <a:gd name="T5" fmla="*/ 58 h 233"/>
                <a:gd name="T6" fmla="*/ 8 w 245"/>
                <a:gd name="T7" fmla="*/ 148 h 233"/>
                <a:gd name="T8" fmla="*/ 62 w 245"/>
                <a:gd name="T9" fmla="*/ 219 h 233"/>
                <a:gd name="T10" fmla="*/ 115 w 245"/>
                <a:gd name="T11" fmla="*/ 233 h 233"/>
                <a:gd name="T12" fmla="*/ 212 w 245"/>
                <a:gd name="T13" fmla="*/ 179 h 233"/>
                <a:gd name="T14" fmla="*/ 176 w 245"/>
                <a:gd name="T15" fmla="*/ 21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33">
                  <a:moveTo>
                    <a:pt x="176" y="21"/>
                  </a:moveTo>
                  <a:cubicBezTo>
                    <a:pt x="151" y="5"/>
                    <a:pt x="121" y="0"/>
                    <a:pt x="91" y="7"/>
                  </a:cubicBezTo>
                  <a:cubicBezTo>
                    <a:pt x="62" y="14"/>
                    <a:pt x="36" y="32"/>
                    <a:pt x="21" y="58"/>
                  </a:cubicBezTo>
                  <a:cubicBezTo>
                    <a:pt x="4" y="85"/>
                    <a:pt x="0" y="118"/>
                    <a:pt x="8" y="148"/>
                  </a:cubicBezTo>
                  <a:cubicBezTo>
                    <a:pt x="16" y="179"/>
                    <a:pt x="36" y="205"/>
                    <a:pt x="62" y="219"/>
                  </a:cubicBezTo>
                  <a:cubicBezTo>
                    <a:pt x="79" y="229"/>
                    <a:pt x="97" y="233"/>
                    <a:pt x="115" y="233"/>
                  </a:cubicBezTo>
                  <a:cubicBezTo>
                    <a:pt x="154" y="233"/>
                    <a:pt x="191" y="214"/>
                    <a:pt x="212" y="179"/>
                  </a:cubicBezTo>
                  <a:cubicBezTo>
                    <a:pt x="245" y="125"/>
                    <a:pt x="229" y="55"/>
                    <a:pt x="1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0" name="任意多边形: 形状 409">
              <a:extLst>
                <a:ext uri="{FF2B5EF4-FFF2-40B4-BE49-F238E27FC236}">
                  <a16:creationId xmlns:a16="http://schemas.microsoft.com/office/drawing/2014/main" id="{1AB51D96-CDF7-5E3C-C885-2A50F84FCEAF}"/>
                </a:ext>
              </a:extLst>
            </p:cNvPr>
            <p:cNvSpPr>
              <a:spLocks/>
            </p:cNvSpPr>
            <p:nvPr/>
          </p:nvSpPr>
          <p:spPr bwMode="auto">
            <a:xfrm>
              <a:off x="2733" y="2384"/>
              <a:ext cx="86" cy="82"/>
            </a:xfrm>
            <a:custGeom>
              <a:avLst/>
              <a:gdLst>
                <a:gd name="T0" fmla="*/ 155 w 236"/>
                <a:gd name="T1" fmla="*/ 12 h 225"/>
                <a:gd name="T2" fmla="*/ 72 w 236"/>
                <a:gd name="T3" fmla="*/ 11 h 225"/>
                <a:gd name="T4" fmla="*/ 12 w 236"/>
                <a:gd name="T5" fmla="*/ 71 h 225"/>
                <a:gd name="T6" fmla="*/ 13 w 236"/>
                <a:gd name="T7" fmla="*/ 160 h 225"/>
                <a:gd name="T8" fmla="*/ 75 w 236"/>
                <a:gd name="T9" fmla="*/ 219 h 225"/>
                <a:gd name="T10" fmla="*/ 111 w 236"/>
                <a:gd name="T11" fmla="*/ 225 h 225"/>
                <a:gd name="T12" fmla="*/ 213 w 236"/>
                <a:gd name="T13" fmla="*/ 157 h 225"/>
                <a:gd name="T14" fmla="*/ 155 w 236"/>
                <a:gd name="T15" fmla="*/ 12 h 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225">
                  <a:moveTo>
                    <a:pt x="155" y="12"/>
                  </a:moveTo>
                  <a:cubicBezTo>
                    <a:pt x="128" y="1"/>
                    <a:pt x="99" y="0"/>
                    <a:pt x="72" y="11"/>
                  </a:cubicBezTo>
                  <a:cubicBezTo>
                    <a:pt x="44" y="23"/>
                    <a:pt x="23" y="44"/>
                    <a:pt x="12" y="71"/>
                  </a:cubicBezTo>
                  <a:cubicBezTo>
                    <a:pt x="0" y="99"/>
                    <a:pt x="1" y="132"/>
                    <a:pt x="13" y="160"/>
                  </a:cubicBezTo>
                  <a:cubicBezTo>
                    <a:pt x="25" y="187"/>
                    <a:pt x="48" y="209"/>
                    <a:pt x="75" y="219"/>
                  </a:cubicBezTo>
                  <a:cubicBezTo>
                    <a:pt x="87" y="223"/>
                    <a:pt x="99" y="225"/>
                    <a:pt x="111" y="225"/>
                  </a:cubicBezTo>
                  <a:cubicBezTo>
                    <a:pt x="154" y="225"/>
                    <a:pt x="196" y="199"/>
                    <a:pt x="213" y="157"/>
                  </a:cubicBezTo>
                  <a:cubicBezTo>
                    <a:pt x="236" y="101"/>
                    <a:pt x="210" y="36"/>
                    <a:pt x="15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1" name="任意多边形: 形状 410">
              <a:extLst>
                <a:ext uri="{FF2B5EF4-FFF2-40B4-BE49-F238E27FC236}">
                  <a16:creationId xmlns:a16="http://schemas.microsoft.com/office/drawing/2014/main" id="{1BF8AA55-F4EE-7BCC-755C-E38810EB2032}"/>
                </a:ext>
              </a:extLst>
            </p:cNvPr>
            <p:cNvSpPr>
              <a:spLocks/>
            </p:cNvSpPr>
            <p:nvPr/>
          </p:nvSpPr>
          <p:spPr bwMode="auto">
            <a:xfrm>
              <a:off x="2814" y="2201"/>
              <a:ext cx="82" cy="80"/>
            </a:xfrm>
            <a:custGeom>
              <a:avLst/>
              <a:gdLst>
                <a:gd name="T0" fmla="*/ 134 w 225"/>
                <a:gd name="T1" fmla="*/ 7 h 219"/>
                <a:gd name="T2" fmla="*/ 55 w 225"/>
                <a:gd name="T3" fmla="*/ 19 h 219"/>
                <a:gd name="T4" fmla="*/ 6 w 225"/>
                <a:gd name="T5" fmla="*/ 86 h 219"/>
                <a:gd name="T6" fmla="*/ 21 w 225"/>
                <a:gd name="T7" fmla="*/ 170 h 219"/>
                <a:gd name="T8" fmla="*/ 89 w 225"/>
                <a:gd name="T9" fmla="*/ 217 h 219"/>
                <a:gd name="T10" fmla="*/ 108 w 225"/>
                <a:gd name="T11" fmla="*/ 219 h 219"/>
                <a:gd name="T12" fmla="*/ 211 w 225"/>
                <a:gd name="T13" fmla="*/ 136 h 219"/>
                <a:gd name="T14" fmla="*/ 134 w 225"/>
                <a:gd name="T15" fmla="*/ 7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219">
                  <a:moveTo>
                    <a:pt x="134" y="7"/>
                  </a:moveTo>
                  <a:cubicBezTo>
                    <a:pt x="107" y="0"/>
                    <a:pt x="79" y="4"/>
                    <a:pt x="55" y="19"/>
                  </a:cubicBezTo>
                  <a:cubicBezTo>
                    <a:pt x="31" y="34"/>
                    <a:pt x="13" y="58"/>
                    <a:pt x="6" y="86"/>
                  </a:cubicBezTo>
                  <a:cubicBezTo>
                    <a:pt x="0" y="114"/>
                    <a:pt x="5" y="145"/>
                    <a:pt x="21" y="170"/>
                  </a:cubicBezTo>
                  <a:cubicBezTo>
                    <a:pt x="37" y="194"/>
                    <a:pt x="62" y="211"/>
                    <a:pt x="89" y="217"/>
                  </a:cubicBezTo>
                  <a:cubicBezTo>
                    <a:pt x="96" y="218"/>
                    <a:pt x="102" y="219"/>
                    <a:pt x="108" y="219"/>
                  </a:cubicBezTo>
                  <a:cubicBezTo>
                    <a:pt x="156" y="219"/>
                    <a:pt x="200" y="185"/>
                    <a:pt x="211" y="136"/>
                  </a:cubicBezTo>
                  <a:cubicBezTo>
                    <a:pt x="225" y="79"/>
                    <a:pt x="191" y="21"/>
                    <a:pt x="13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2" name="任意多边形: 形状 411">
              <a:extLst>
                <a:ext uri="{FF2B5EF4-FFF2-40B4-BE49-F238E27FC236}">
                  <a16:creationId xmlns:a16="http://schemas.microsoft.com/office/drawing/2014/main" id="{739FE81E-77E1-66EE-817C-14760739D927}"/>
                </a:ext>
              </a:extLst>
            </p:cNvPr>
            <p:cNvSpPr>
              <a:spLocks/>
            </p:cNvSpPr>
            <p:nvPr/>
          </p:nvSpPr>
          <p:spPr bwMode="auto">
            <a:xfrm>
              <a:off x="2866" y="2011"/>
              <a:ext cx="77" cy="77"/>
            </a:xfrm>
            <a:custGeom>
              <a:avLst/>
              <a:gdLst>
                <a:gd name="T0" fmla="*/ 113 w 210"/>
                <a:gd name="T1" fmla="*/ 2 h 210"/>
                <a:gd name="T2" fmla="*/ 39 w 210"/>
                <a:gd name="T3" fmla="*/ 26 h 210"/>
                <a:gd name="T4" fmla="*/ 2 w 210"/>
                <a:gd name="T5" fmla="*/ 97 h 210"/>
                <a:gd name="T6" fmla="*/ 29 w 210"/>
                <a:gd name="T7" fmla="*/ 175 h 210"/>
                <a:gd name="T8" fmla="*/ 101 w 210"/>
                <a:gd name="T9" fmla="*/ 210 h 210"/>
                <a:gd name="T10" fmla="*/ 205 w 210"/>
                <a:gd name="T11" fmla="*/ 114 h 210"/>
                <a:gd name="T12" fmla="*/ 113 w 210"/>
                <a:gd name="T13" fmla="*/ 2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13" y="2"/>
                  </a:moveTo>
                  <a:cubicBezTo>
                    <a:pt x="86" y="0"/>
                    <a:pt x="60" y="8"/>
                    <a:pt x="39" y="26"/>
                  </a:cubicBezTo>
                  <a:cubicBezTo>
                    <a:pt x="18" y="44"/>
                    <a:pt x="5" y="69"/>
                    <a:pt x="2" y="97"/>
                  </a:cubicBezTo>
                  <a:cubicBezTo>
                    <a:pt x="0" y="125"/>
                    <a:pt x="10" y="154"/>
                    <a:pt x="29" y="175"/>
                  </a:cubicBezTo>
                  <a:cubicBezTo>
                    <a:pt x="47" y="196"/>
                    <a:pt x="73" y="209"/>
                    <a:pt x="101" y="210"/>
                  </a:cubicBezTo>
                  <a:cubicBezTo>
                    <a:pt x="156" y="210"/>
                    <a:pt x="201" y="168"/>
                    <a:pt x="205" y="114"/>
                  </a:cubicBezTo>
                  <a:cubicBezTo>
                    <a:pt x="210" y="58"/>
                    <a:pt x="169" y="7"/>
                    <a:pt x="1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3" name="任意多边形: 形状 412">
              <a:extLst>
                <a:ext uri="{FF2B5EF4-FFF2-40B4-BE49-F238E27FC236}">
                  <a16:creationId xmlns:a16="http://schemas.microsoft.com/office/drawing/2014/main" id="{FF514886-B233-600D-B054-7042487F38A3}"/>
                </a:ext>
              </a:extLst>
            </p:cNvPr>
            <p:cNvSpPr>
              <a:spLocks/>
            </p:cNvSpPr>
            <p:nvPr/>
          </p:nvSpPr>
          <p:spPr bwMode="auto">
            <a:xfrm>
              <a:off x="2889" y="1816"/>
              <a:ext cx="74" cy="74"/>
            </a:xfrm>
            <a:custGeom>
              <a:avLst/>
              <a:gdLst>
                <a:gd name="T0" fmla="*/ 166 w 203"/>
                <a:gd name="T1" fmla="*/ 26 h 202"/>
                <a:gd name="T2" fmla="*/ 95 w 203"/>
                <a:gd name="T3" fmla="*/ 2 h 202"/>
                <a:gd name="T4" fmla="*/ 4 w 203"/>
                <a:gd name="T5" fmla="*/ 108 h 202"/>
                <a:gd name="T6" fmla="*/ 40 w 203"/>
                <a:gd name="T7" fmla="*/ 179 h 202"/>
                <a:gd name="T8" fmla="*/ 102 w 203"/>
                <a:gd name="T9" fmla="*/ 202 h 202"/>
                <a:gd name="T10" fmla="*/ 113 w 203"/>
                <a:gd name="T11" fmla="*/ 201 h 202"/>
                <a:gd name="T12" fmla="*/ 200 w 203"/>
                <a:gd name="T13" fmla="*/ 95 h 202"/>
                <a:gd name="T14" fmla="*/ 166 w 203"/>
                <a:gd name="T15" fmla="*/ 26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2">
                  <a:moveTo>
                    <a:pt x="166" y="26"/>
                  </a:moveTo>
                  <a:cubicBezTo>
                    <a:pt x="146" y="8"/>
                    <a:pt x="121" y="0"/>
                    <a:pt x="95" y="2"/>
                  </a:cubicBezTo>
                  <a:cubicBezTo>
                    <a:pt x="41" y="5"/>
                    <a:pt x="0" y="53"/>
                    <a:pt x="4" y="108"/>
                  </a:cubicBezTo>
                  <a:cubicBezTo>
                    <a:pt x="5" y="136"/>
                    <a:pt x="19" y="161"/>
                    <a:pt x="40" y="179"/>
                  </a:cubicBezTo>
                  <a:cubicBezTo>
                    <a:pt x="58" y="194"/>
                    <a:pt x="80" y="202"/>
                    <a:pt x="102" y="202"/>
                  </a:cubicBezTo>
                  <a:cubicBezTo>
                    <a:pt x="106" y="202"/>
                    <a:pt x="110" y="201"/>
                    <a:pt x="113" y="201"/>
                  </a:cubicBezTo>
                  <a:cubicBezTo>
                    <a:pt x="164" y="195"/>
                    <a:pt x="203" y="147"/>
                    <a:pt x="200" y="95"/>
                  </a:cubicBezTo>
                  <a:cubicBezTo>
                    <a:pt x="198" y="68"/>
                    <a:pt x="186" y="43"/>
                    <a:pt x="16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4" name="任意多边形: 形状 413">
              <a:extLst>
                <a:ext uri="{FF2B5EF4-FFF2-40B4-BE49-F238E27FC236}">
                  <a16:creationId xmlns:a16="http://schemas.microsoft.com/office/drawing/2014/main" id="{BBF84B33-60F6-7C36-A976-D10655F32CEC}"/>
                </a:ext>
              </a:extLst>
            </p:cNvPr>
            <p:cNvSpPr>
              <a:spLocks/>
            </p:cNvSpPr>
            <p:nvPr/>
          </p:nvSpPr>
          <p:spPr bwMode="auto">
            <a:xfrm>
              <a:off x="2882" y="1620"/>
              <a:ext cx="76" cy="72"/>
            </a:xfrm>
            <a:custGeom>
              <a:avLst/>
              <a:gdLst>
                <a:gd name="T0" fmla="*/ 12 w 207"/>
                <a:gd name="T1" fmla="*/ 120 h 196"/>
                <a:gd name="T2" fmla="*/ 56 w 207"/>
                <a:gd name="T3" fmla="*/ 182 h 196"/>
                <a:gd name="T4" fmla="*/ 105 w 207"/>
                <a:gd name="T5" fmla="*/ 196 h 196"/>
                <a:gd name="T6" fmla="*/ 130 w 207"/>
                <a:gd name="T7" fmla="*/ 192 h 196"/>
                <a:gd name="T8" fmla="*/ 196 w 207"/>
                <a:gd name="T9" fmla="*/ 78 h 196"/>
                <a:gd name="T10" fmla="*/ 154 w 207"/>
                <a:gd name="T11" fmla="*/ 17 h 196"/>
                <a:gd name="T12" fmla="*/ 84 w 207"/>
                <a:gd name="T13" fmla="*/ 5 h 196"/>
                <a:gd name="T14" fmla="*/ 12 w 207"/>
                <a:gd name="T15" fmla="*/ 12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196">
                  <a:moveTo>
                    <a:pt x="12" y="120"/>
                  </a:moveTo>
                  <a:cubicBezTo>
                    <a:pt x="17" y="146"/>
                    <a:pt x="34" y="168"/>
                    <a:pt x="56" y="182"/>
                  </a:cubicBezTo>
                  <a:cubicBezTo>
                    <a:pt x="71" y="191"/>
                    <a:pt x="88" y="196"/>
                    <a:pt x="105" y="196"/>
                  </a:cubicBezTo>
                  <a:cubicBezTo>
                    <a:pt x="113" y="196"/>
                    <a:pt x="122" y="194"/>
                    <a:pt x="130" y="192"/>
                  </a:cubicBezTo>
                  <a:cubicBezTo>
                    <a:pt x="177" y="179"/>
                    <a:pt x="207" y="128"/>
                    <a:pt x="196" y="78"/>
                  </a:cubicBezTo>
                  <a:cubicBezTo>
                    <a:pt x="191" y="53"/>
                    <a:pt x="176" y="31"/>
                    <a:pt x="154" y="17"/>
                  </a:cubicBezTo>
                  <a:cubicBezTo>
                    <a:pt x="133" y="4"/>
                    <a:pt x="108" y="0"/>
                    <a:pt x="84" y="5"/>
                  </a:cubicBezTo>
                  <a:cubicBezTo>
                    <a:pt x="33" y="17"/>
                    <a:pt x="0" y="68"/>
                    <a:pt x="1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5" name="任意多边形: 形状 414">
              <a:extLst>
                <a:ext uri="{FF2B5EF4-FFF2-40B4-BE49-F238E27FC236}">
                  <a16:creationId xmlns:a16="http://schemas.microsoft.com/office/drawing/2014/main" id="{0B9E29D2-F927-C2F3-E293-C243296A80BD}"/>
                </a:ext>
              </a:extLst>
            </p:cNvPr>
            <p:cNvSpPr>
              <a:spLocks/>
            </p:cNvSpPr>
            <p:nvPr/>
          </p:nvSpPr>
          <p:spPr bwMode="auto">
            <a:xfrm>
              <a:off x="2848" y="1428"/>
              <a:ext cx="75" cy="68"/>
            </a:xfrm>
            <a:custGeom>
              <a:avLst/>
              <a:gdLst>
                <a:gd name="T0" fmla="*/ 18 w 205"/>
                <a:gd name="T1" fmla="*/ 129 h 188"/>
                <a:gd name="T2" fmla="*/ 69 w 205"/>
                <a:gd name="T3" fmla="*/ 181 h 188"/>
                <a:gd name="T4" fmla="*/ 104 w 205"/>
                <a:gd name="T5" fmla="*/ 188 h 188"/>
                <a:gd name="T6" fmla="*/ 141 w 205"/>
                <a:gd name="T7" fmla="*/ 180 h 188"/>
                <a:gd name="T8" fmla="*/ 188 w 205"/>
                <a:gd name="T9" fmla="*/ 62 h 188"/>
                <a:gd name="T10" fmla="*/ 139 w 205"/>
                <a:gd name="T11" fmla="*/ 10 h 188"/>
                <a:gd name="T12" fmla="*/ 70 w 205"/>
                <a:gd name="T13" fmla="*/ 9 h 188"/>
                <a:gd name="T14" fmla="*/ 18 w 205"/>
                <a:gd name="T15" fmla="*/ 129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188">
                  <a:moveTo>
                    <a:pt x="18" y="129"/>
                  </a:moveTo>
                  <a:cubicBezTo>
                    <a:pt x="27" y="153"/>
                    <a:pt x="46" y="172"/>
                    <a:pt x="69" y="181"/>
                  </a:cubicBezTo>
                  <a:cubicBezTo>
                    <a:pt x="80" y="186"/>
                    <a:pt x="92" y="188"/>
                    <a:pt x="104" y="188"/>
                  </a:cubicBezTo>
                  <a:cubicBezTo>
                    <a:pt x="116" y="188"/>
                    <a:pt x="129" y="185"/>
                    <a:pt x="141" y="180"/>
                  </a:cubicBezTo>
                  <a:cubicBezTo>
                    <a:pt x="184" y="160"/>
                    <a:pt x="205" y="107"/>
                    <a:pt x="188" y="62"/>
                  </a:cubicBezTo>
                  <a:cubicBezTo>
                    <a:pt x="179" y="38"/>
                    <a:pt x="161" y="20"/>
                    <a:pt x="139" y="10"/>
                  </a:cubicBezTo>
                  <a:cubicBezTo>
                    <a:pt x="117" y="1"/>
                    <a:pt x="92" y="0"/>
                    <a:pt x="70" y="9"/>
                  </a:cubicBezTo>
                  <a:cubicBezTo>
                    <a:pt x="23" y="28"/>
                    <a:pt x="0" y="82"/>
                    <a:pt x="18"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6" name="任意多边形: 形状 415">
              <a:extLst>
                <a:ext uri="{FF2B5EF4-FFF2-40B4-BE49-F238E27FC236}">
                  <a16:creationId xmlns:a16="http://schemas.microsoft.com/office/drawing/2014/main" id="{C47E1C73-B8C0-7234-CF70-EC5A43CB5B3F}"/>
                </a:ext>
              </a:extLst>
            </p:cNvPr>
            <p:cNvSpPr>
              <a:spLocks/>
            </p:cNvSpPr>
            <p:nvPr/>
          </p:nvSpPr>
          <p:spPr bwMode="auto">
            <a:xfrm>
              <a:off x="2785" y="1241"/>
              <a:ext cx="73" cy="66"/>
            </a:xfrm>
            <a:custGeom>
              <a:avLst/>
              <a:gdLst>
                <a:gd name="T0" fmla="*/ 81 w 199"/>
                <a:gd name="T1" fmla="*/ 178 h 180"/>
                <a:gd name="T2" fmla="*/ 101 w 199"/>
                <a:gd name="T3" fmla="*/ 180 h 180"/>
                <a:gd name="T4" fmla="*/ 148 w 199"/>
                <a:gd name="T5" fmla="*/ 166 h 180"/>
                <a:gd name="T6" fmla="*/ 176 w 199"/>
                <a:gd name="T7" fmla="*/ 47 h 180"/>
                <a:gd name="T8" fmla="*/ 122 w 199"/>
                <a:gd name="T9" fmla="*/ 5 h 180"/>
                <a:gd name="T10" fmla="*/ 56 w 199"/>
                <a:gd name="T11" fmla="*/ 15 h 180"/>
                <a:gd name="T12" fmla="*/ 25 w 199"/>
                <a:gd name="T13" fmla="*/ 136 h 180"/>
                <a:gd name="T14" fmla="*/ 81 w 199"/>
                <a:gd name="T15" fmla="*/ 17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80">
                  <a:moveTo>
                    <a:pt x="81" y="178"/>
                  </a:moveTo>
                  <a:cubicBezTo>
                    <a:pt x="87" y="179"/>
                    <a:pt x="94" y="180"/>
                    <a:pt x="101" y="180"/>
                  </a:cubicBezTo>
                  <a:cubicBezTo>
                    <a:pt x="118" y="180"/>
                    <a:pt x="134" y="175"/>
                    <a:pt x="148" y="166"/>
                  </a:cubicBezTo>
                  <a:cubicBezTo>
                    <a:pt x="187" y="140"/>
                    <a:pt x="199" y="87"/>
                    <a:pt x="176" y="47"/>
                  </a:cubicBezTo>
                  <a:cubicBezTo>
                    <a:pt x="164" y="26"/>
                    <a:pt x="145" y="11"/>
                    <a:pt x="122" y="5"/>
                  </a:cubicBezTo>
                  <a:cubicBezTo>
                    <a:pt x="99" y="0"/>
                    <a:pt x="76" y="3"/>
                    <a:pt x="56" y="15"/>
                  </a:cubicBezTo>
                  <a:cubicBezTo>
                    <a:pt x="14" y="40"/>
                    <a:pt x="0" y="94"/>
                    <a:pt x="25" y="136"/>
                  </a:cubicBezTo>
                  <a:cubicBezTo>
                    <a:pt x="37" y="157"/>
                    <a:pt x="57" y="172"/>
                    <a:pt x="81"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7" name="任意多边形: 形状 416">
              <a:extLst>
                <a:ext uri="{FF2B5EF4-FFF2-40B4-BE49-F238E27FC236}">
                  <a16:creationId xmlns:a16="http://schemas.microsoft.com/office/drawing/2014/main" id="{A120829B-134E-0722-0329-809831862351}"/>
                </a:ext>
              </a:extLst>
            </p:cNvPr>
            <p:cNvSpPr>
              <a:spLocks/>
            </p:cNvSpPr>
            <p:nvPr/>
          </p:nvSpPr>
          <p:spPr bwMode="auto">
            <a:xfrm>
              <a:off x="2696" y="1065"/>
              <a:ext cx="69" cy="62"/>
            </a:xfrm>
            <a:custGeom>
              <a:avLst/>
              <a:gdLst>
                <a:gd name="T0" fmla="*/ 88 w 187"/>
                <a:gd name="T1" fmla="*/ 172 h 172"/>
                <a:gd name="T2" fmla="*/ 95 w 187"/>
                <a:gd name="T3" fmla="*/ 172 h 172"/>
                <a:gd name="T4" fmla="*/ 151 w 187"/>
                <a:gd name="T5" fmla="*/ 150 h 172"/>
                <a:gd name="T6" fmla="*/ 159 w 187"/>
                <a:gd name="T7" fmla="*/ 33 h 172"/>
                <a:gd name="T8" fmla="*/ 102 w 187"/>
                <a:gd name="T9" fmla="*/ 2 h 172"/>
                <a:gd name="T10" fmla="*/ 41 w 187"/>
                <a:gd name="T11" fmla="*/ 21 h 172"/>
                <a:gd name="T12" fmla="*/ 30 w 187"/>
                <a:gd name="T13" fmla="*/ 141 h 172"/>
                <a:gd name="T14" fmla="*/ 88 w 187"/>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72">
                  <a:moveTo>
                    <a:pt x="88" y="172"/>
                  </a:moveTo>
                  <a:cubicBezTo>
                    <a:pt x="91" y="172"/>
                    <a:pt x="93" y="172"/>
                    <a:pt x="95" y="172"/>
                  </a:cubicBezTo>
                  <a:cubicBezTo>
                    <a:pt x="115" y="172"/>
                    <a:pt x="136" y="164"/>
                    <a:pt x="151" y="150"/>
                  </a:cubicBezTo>
                  <a:cubicBezTo>
                    <a:pt x="183" y="120"/>
                    <a:pt x="187" y="67"/>
                    <a:pt x="159" y="33"/>
                  </a:cubicBezTo>
                  <a:cubicBezTo>
                    <a:pt x="145" y="15"/>
                    <a:pt x="125" y="4"/>
                    <a:pt x="102" y="2"/>
                  </a:cubicBezTo>
                  <a:cubicBezTo>
                    <a:pt x="80" y="0"/>
                    <a:pt x="58" y="7"/>
                    <a:pt x="41" y="21"/>
                  </a:cubicBezTo>
                  <a:cubicBezTo>
                    <a:pt x="5" y="51"/>
                    <a:pt x="0" y="105"/>
                    <a:pt x="30" y="141"/>
                  </a:cubicBezTo>
                  <a:cubicBezTo>
                    <a:pt x="44" y="159"/>
                    <a:pt x="65" y="170"/>
                    <a:pt x="88"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8" name="任意多边形: 形状 417">
              <a:extLst>
                <a:ext uri="{FF2B5EF4-FFF2-40B4-BE49-F238E27FC236}">
                  <a16:creationId xmlns:a16="http://schemas.microsoft.com/office/drawing/2014/main" id="{1583629D-1961-93CF-0A5E-65A43F6D1A28}"/>
                </a:ext>
              </a:extLst>
            </p:cNvPr>
            <p:cNvSpPr>
              <a:spLocks/>
            </p:cNvSpPr>
            <p:nvPr/>
          </p:nvSpPr>
          <p:spPr bwMode="auto">
            <a:xfrm>
              <a:off x="2579" y="901"/>
              <a:ext cx="65" cy="60"/>
            </a:xfrm>
            <a:custGeom>
              <a:avLst/>
              <a:gdLst>
                <a:gd name="T0" fmla="*/ 90 w 179"/>
                <a:gd name="T1" fmla="*/ 164 h 164"/>
                <a:gd name="T2" fmla="*/ 97 w 179"/>
                <a:gd name="T3" fmla="*/ 164 h 164"/>
                <a:gd name="T4" fmla="*/ 153 w 179"/>
                <a:gd name="T5" fmla="*/ 134 h 164"/>
                <a:gd name="T6" fmla="*/ 143 w 179"/>
                <a:gd name="T7" fmla="*/ 22 h 164"/>
                <a:gd name="T8" fmla="*/ 84 w 179"/>
                <a:gd name="T9" fmla="*/ 1 h 164"/>
                <a:gd name="T10" fmla="*/ 29 w 179"/>
                <a:gd name="T11" fmla="*/ 29 h 164"/>
                <a:gd name="T12" fmla="*/ 37 w 179"/>
                <a:gd name="T13" fmla="*/ 144 h 164"/>
                <a:gd name="T14" fmla="*/ 90 w 179"/>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164">
                  <a:moveTo>
                    <a:pt x="90" y="164"/>
                  </a:moveTo>
                  <a:cubicBezTo>
                    <a:pt x="92" y="164"/>
                    <a:pt x="94" y="164"/>
                    <a:pt x="97" y="164"/>
                  </a:cubicBezTo>
                  <a:cubicBezTo>
                    <a:pt x="119" y="162"/>
                    <a:pt x="139" y="151"/>
                    <a:pt x="153" y="134"/>
                  </a:cubicBezTo>
                  <a:cubicBezTo>
                    <a:pt x="179" y="100"/>
                    <a:pt x="174" y="50"/>
                    <a:pt x="143" y="22"/>
                  </a:cubicBezTo>
                  <a:cubicBezTo>
                    <a:pt x="126" y="7"/>
                    <a:pt x="106" y="0"/>
                    <a:pt x="84" y="1"/>
                  </a:cubicBezTo>
                  <a:cubicBezTo>
                    <a:pt x="63" y="3"/>
                    <a:pt x="43" y="13"/>
                    <a:pt x="29" y="29"/>
                  </a:cubicBezTo>
                  <a:cubicBezTo>
                    <a:pt x="0" y="63"/>
                    <a:pt x="4" y="115"/>
                    <a:pt x="37" y="144"/>
                  </a:cubicBezTo>
                  <a:cubicBezTo>
                    <a:pt x="51" y="157"/>
                    <a:pt x="70"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9" name="任意多边形: 形状 418">
              <a:extLst>
                <a:ext uri="{FF2B5EF4-FFF2-40B4-BE49-F238E27FC236}">
                  <a16:creationId xmlns:a16="http://schemas.microsoft.com/office/drawing/2014/main" id="{8A674564-06F7-4D6C-7A0D-F01AFC3E23F0}"/>
                </a:ext>
              </a:extLst>
            </p:cNvPr>
            <p:cNvSpPr>
              <a:spLocks/>
            </p:cNvSpPr>
            <p:nvPr/>
          </p:nvSpPr>
          <p:spPr bwMode="auto">
            <a:xfrm>
              <a:off x="2433" y="754"/>
              <a:ext cx="63" cy="58"/>
            </a:xfrm>
            <a:custGeom>
              <a:avLst/>
              <a:gdLst>
                <a:gd name="T0" fmla="*/ 47 w 174"/>
                <a:gd name="T1" fmla="*/ 147 h 159"/>
                <a:gd name="T2" fmla="*/ 87 w 174"/>
                <a:gd name="T3" fmla="*/ 159 h 159"/>
                <a:gd name="T4" fmla="*/ 106 w 174"/>
                <a:gd name="T5" fmla="*/ 156 h 159"/>
                <a:gd name="T6" fmla="*/ 154 w 174"/>
                <a:gd name="T7" fmla="*/ 119 h 159"/>
                <a:gd name="T8" fmla="*/ 128 w 174"/>
                <a:gd name="T9" fmla="*/ 15 h 159"/>
                <a:gd name="T10" fmla="*/ 70 w 174"/>
                <a:gd name="T11" fmla="*/ 5 h 159"/>
                <a:gd name="T12" fmla="*/ 22 w 174"/>
                <a:gd name="T13" fmla="*/ 40 h 159"/>
                <a:gd name="T14" fmla="*/ 47 w 174"/>
                <a:gd name="T15" fmla="*/ 147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59">
                  <a:moveTo>
                    <a:pt x="47" y="147"/>
                  </a:moveTo>
                  <a:cubicBezTo>
                    <a:pt x="59" y="155"/>
                    <a:pt x="73" y="159"/>
                    <a:pt x="87" y="159"/>
                  </a:cubicBezTo>
                  <a:cubicBezTo>
                    <a:pt x="93" y="159"/>
                    <a:pt x="100" y="158"/>
                    <a:pt x="106" y="156"/>
                  </a:cubicBezTo>
                  <a:cubicBezTo>
                    <a:pt x="127" y="151"/>
                    <a:pt x="144" y="137"/>
                    <a:pt x="154" y="119"/>
                  </a:cubicBezTo>
                  <a:cubicBezTo>
                    <a:pt x="174" y="83"/>
                    <a:pt x="162" y="36"/>
                    <a:pt x="128" y="15"/>
                  </a:cubicBezTo>
                  <a:cubicBezTo>
                    <a:pt x="110" y="4"/>
                    <a:pt x="90" y="0"/>
                    <a:pt x="70" y="5"/>
                  </a:cubicBezTo>
                  <a:cubicBezTo>
                    <a:pt x="50" y="10"/>
                    <a:pt x="33" y="22"/>
                    <a:pt x="22" y="40"/>
                  </a:cubicBezTo>
                  <a:cubicBezTo>
                    <a:pt x="0" y="76"/>
                    <a:pt x="11" y="125"/>
                    <a:pt x="4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0" name="任意多边形: 形状 419">
              <a:extLst>
                <a:ext uri="{FF2B5EF4-FFF2-40B4-BE49-F238E27FC236}">
                  <a16:creationId xmlns:a16="http://schemas.microsoft.com/office/drawing/2014/main" id="{BAD6F13D-4F00-4774-3070-821DA7B3DEC3}"/>
                </a:ext>
              </a:extLst>
            </p:cNvPr>
            <p:cNvSpPr>
              <a:spLocks/>
            </p:cNvSpPr>
            <p:nvPr/>
          </p:nvSpPr>
          <p:spPr bwMode="auto">
            <a:xfrm>
              <a:off x="2270" y="635"/>
              <a:ext cx="60" cy="55"/>
            </a:xfrm>
            <a:custGeom>
              <a:avLst/>
              <a:gdLst>
                <a:gd name="T0" fmla="*/ 55 w 165"/>
                <a:gd name="T1" fmla="*/ 145 h 150"/>
                <a:gd name="T2" fmla="*/ 82 w 165"/>
                <a:gd name="T3" fmla="*/ 150 h 150"/>
                <a:gd name="T4" fmla="*/ 112 w 165"/>
                <a:gd name="T5" fmla="*/ 144 h 150"/>
                <a:gd name="T6" fmla="*/ 152 w 165"/>
                <a:gd name="T7" fmla="*/ 101 h 150"/>
                <a:gd name="T8" fmla="*/ 110 w 165"/>
                <a:gd name="T9" fmla="*/ 7 h 150"/>
                <a:gd name="T10" fmla="*/ 55 w 165"/>
                <a:gd name="T11" fmla="*/ 7 h 150"/>
                <a:gd name="T12" fmla="*/ 15 w 165"/>
                <a:gd name="T13" fmla="*/ 48 h 150"/>
                <a:gd name="T14" fmla="*/ 55 w 165"/>
                <a:gd name="T15" fmla="*/ 145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50">
                  <a:moveTo>
                    <a:pt x="55" y="145"/>
                  </a:moveTo>
                  <a:cubicBezTo>
                    <a:pt x="64" y="148"/>
                    <a:pt x="73" y="150"/>
                    <a:pt x="82" y="150"/>
                  </a:cubicBezTo>
                  <a:cubicBezTo>
                    <a:pt x="92" y="150"/>
                    <a:pt x="102" y="148"/>
                    <a:pt x="112" y="144"/>
                  </a:cubicBezTo>
                  <a:cubicBezTo>
                    <a:pt x="130" y="136"/>
                    <a:pt x="145" y="120"/>
                    <a:pt x="152" y="101"/>
                  </a:cubicBezTo>
                  <a:cubicBezTo>
                    <a:pt x="165" y="64"/>
                    <a:pt x="146" y="22"/>
                    <a:pt x="110" y="7"/>
                  </a:cubicBezTo>
                  <a:cubicBezTo>
                    <a:pt x="92" y="0"/>
                    <a:pt x="73" y="0"/>
                    <a:pt x="55" y="7"/>
                  </a:cubicBezTo>
                  <a:cubicBezTo>
                    <a:pt x="37" y="15"/>
                    <a:pt x="23" y="29"/>
                    <a:pt x="15" y="48"/>
                  </a:cubicBezTo>
                  <a:cubicBezTo>
                    <a:pt x="0" y="86"/>
                    <a:pt x="18" y="129"/>
                    <a:pt x="5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1" name="任意多边形: 形状 420">
              <a:extLst>
                <a:ext uri="{FF2B5EF4-FFF2-40B4-BE49-F238E27FC236}">
                  <a16:creationId xmlns:a16="http://schemas.microsoft.com/office/drawing/2014/main" id="{E4D89F27-43FA-DEFC-9799-C34EA31BC002}"/>
                </a:ext>
              </a:extLst>
            </p:cNvPr>
            <p:cNvSpPr>
              <a:spLocks/>
            </p:cNvSpPr>
            <p:nvPr/>
          </p:nvSpPr>
          <p:spPr bwMode="auto">
            <a:xfrm>
              <a:off x="2095" y="545"/>
              <a:ext cx="56" cy="53"/>
            </a:xfrm>
            <a:custGeom>
              <a:avLst/>
              <a:gdLst>
                <a:gd name="T0" fmla="*/ 60 w 151"/>
                <a:gd name="T1" fmla="*/ 142 h 143"/>
                <a:gd name="T2" fmla="*/ 76 w 151"/>
                <a:gd name="T3" fmla="*/ 143 h 143"/>
                <a:gd name="T4" fmla="*/ 113 w 151"/>
                <a:gd name="T5" fmla="*/ 132 h 143"/>
                <a:gd name="T6" fmla="*/ 144 w 151"/>
                <a:gd name="T7" fmla="*/ 86 h 143"/>
                <a:gd name="T8" fmla="*/ 91 w 151"/>
                <a:gd name="T9" fmla="*/ 4 h 143"/>
                <a:gd name="T10" fmla="*/ 39 w 151"/>
                <a:gd name="T11" fmla="*/ 13 h 143"/>
                <a:gd name="T12" fmla="*/ 8 w 151"/>
                <a:gd name="T13" fmla="*/ 57 h 143"/>
                <a:gd name="T14" fmla="*/ 60 w 151"/>
                <a:gd name="T15" fmla="*/ 142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43">
                  <a:moveTo>
                    <a:pt x="60" y="142"/>
                  </a:moveTo>
                  <a:cubicBezTo>
                    <a:pt x="66" y="143"/>
                    <a:pt x="71" y="143"/>
                    <a:pt x="76" y="143"/>
                  </a:cubicBezTo>
                  <a:cubicBezTo>
                    <a:pt x="89" y="143"/>
                    <a:pt x="102" y="140"/>
                    <a:pt x="113" y="132"/>
                  </a:cubicBezTo>
                  <a:cubicBezTo>
                    <a:pt x="130" y="121"/>
                    <a:pt x="141" y="105"/>
                    <a:pt x="144" y="86"/>
                  </a:cubicBezTo>
                  <a:cubicBezTo>
                    <a:pt x="151" y="49"/>
                    <a:pt x="127" y="12"/>
                    <a:pt x="91" y="4"/>
                  </a:cubicBezTo>
                  <a:cubicBezTo>
                    <a:pt x="74" y="0"/>
                    <a:pt x="55" y="3"/>
                    <a:pt x="39" y="13"/>
                  </a:cubicBezTo>
                  <a:cubicBezTo>
                    <a:pt x="23" y="23"/>
                    <a:pt x="12" y="39"/>
                    <a:pt x="8" y="57"/>
                  </a:cubicBezTo>
                  <a:cubicBezTo>
                    <a:pt x="0" y="95"/>
                    <a:pt x="23" y="133"/>
                    <a:pt x="6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2" name="任意多边形: 形状 421">
              <a:extLst>
                <a:ext uri="{FF2B5EF4-FFF2-40B4-BE49-F238E27FC236}">
                  <a16:creationId xmlns:a16="http://schemas.microsoft.com/office/drawing/2014/main" id="{31427C3C-3499-DADA-8B11-960FD90E50BB}"/>
                </a:ext>
              </a:extLst>
            </p:cNvPr>
            <p:cNvSpPr>
              <a:spLocks/>
            </p:cNvSpPr>
            <p:nvPr/>
          </p:nvSpPr>
          <p:spPr bwMode="auto">
            <a:xfrm>
              <a:off x="1913" y="485"/>
              <a:ext cx="49" cy="50"/>
            </a:xfrm>
            <a:custGeom>
              <a:avLst/>
              <a:gdLst>
                <a:gd name="T0" fmla="*/ 64 w 135"/>
                <a:gd name="T1" fmla="*/ 135 h 135"/>
                <a:gd name="T2" fmla="*/ 68 w 135"/>
                <a:gd name="T3" fmla="*/ 135 h 135"/>
                <a:gd name="T4" fmla="*/ 112 w 135"/>
                <a:gd name="T5" fmla="*/ 118 h 135"/>
                <a:gd name="T6" fmla="*/ 134 w 135"/>
                <a:gd name="T7" fmla="*/ 70 h 135"/>
                <a:gd name="T8" fmla="*/ 72 w 135"/>
                <a:gd name="T9" fmla="*/ 2 h 135"/>
                <a:gd name="T10" fmla="*/ 25 w 135"/>
                <a:gd name="T11" fmla="*/ 18 h 135"/>
                <a:gd name="T12" fmla="*/ 2 w 135"/>
                <a:gd name="T13" fmla="*/ 64 h 135"/>
                <a:gd name="T14" fmla="*/ 64 w 135"/>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35">
                  <a:moveTo>
                    <a:pt x="64" y="135"/>
                  </a:moveTo>
                  <a:cubicBezTo>
                    <a:pt x="65" y="135"/>
                    <a:pt x="67" y="135"/>
                    <a:pt x="68" y="135"/>
                  </a:cubicBezTo>
                  <a:cubicBezTo>
                    <a:pt x="84" y="135"/>
                    <a:pt x="100" y="129"/>
                    <a:pt x="112" y="118"/>
                  </a:cubicBezTo>
                  <a:cubicBezTo>
                    <a:pt x="126" y="105"/>
                    <a:pt x="134" y="88"/>
                    <a:pt x="134" y="70"/>
                  </a:cubicBezTo>
                  <a:cubicBezTo>
                    <a:pt x="135" y="34"/>
                    <a:pt x="107" y="4"/>
                    <a:pt x="72" y="2"/>
                  </a:cubicBezTo>
                  <a:cubicBezTo>
                    <a:pt x="54" y="0"/>
                    <a:pt x="38" y="6"/>
                    <a:pt x="25" y="18"/>
                  </a:cubicBezTo>
                  <a:cubicBezTo>
                    <a:pt x="11" y="30"/>
                    <a:pt x="3" y="46"/>
                    <a:pt x="2" y="64"/>
                  </a:cubicBezTo>
                  <a:cubicBezTo>
                    <a:pt x="0" y="101"/>
                    <a:pt x="28" y="133"/>
                    <a:pt x="6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3" name="任意多边形: 形状 422">
              <a:extLst>
                <a:ext uri="{FF2B5EF4-FFF2-40B4-BE49-F238E27FC236}">
                  <a16:creationId xmlns:a16="http://schemas.microsoft.com/office/drawing/2014/main" id="{3A0A7379-AEE4-0460-B4A6-2A90475C09A7}"/>
                </a:ext>
              </a:extLst>
            </p:cNvPr>
            <p:cNvSpPr>
              <a:spLocks/>
            </p:cNvSpPr>
            <p:nvPr/>
          </p:nvSpPr>
          <p:spPr bwMode="auto">
            <a:xfrm>
              <a:off x="1723" y="453"/>
              <a:ext cx="47" cy="48"/>
            </a:xfrm>
            <a:custGeom>
              <a:avLst/>
              <a:gdLst>
                <a:gd name="T0" fmla="*/ 66 w 130"/>
                <a:gd name="T1" fmla="*/ 130 h 130"/>
                <a:gd name="T2" fmla="*/ 72 w 130"/>
                <a:gd name="T3" fmla="*/ 130 h 130"/>
                <a:gd name="T4" fmla="*/ 114 w 130"/>
                <a:gd name="T5" fmla="*/ 106 h 130"/>
                <a:gd name="T6" fmla="*/ 127 w 130"/>
                <a:gd name="T7" fmla="*/ 58 h 130"/>
                <a:gd name="T8" fmla="*/ 59 w 130"/>
                <a:gd name="T9" fmla="*/ 4 h 130"/>
                <a:gd name="T10" fmla="*/ 4 w 130"/>
                <a:gd name="T11" fmla="*/ 73 h 130"/>
                <a:gd name="T12" fmla="*/ 27 w 130"/>
                <a:gd name="T13" fmla="*/ 116 h 130"/>
                <a:gd name="T14" fmla="*/ 66 w 130"/>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30">
                  <a:moveTo>
                    <a:pt x="66" y="130"/>
                  </a:moveTo>
                  <a:cubicBezTo>
                    <a:pt x="68" y="130"/>
                    <a:pt x="70" y="130"/>
                    <a:pt x="72" y="130"/>
                  </a:cubicBezTo>
                  <a:cubicBezTo>
                    <a:pt x="89" y="128"/>
                    <a:pt x="104" y="119"/>
                    <a:pt x="114" y="106"/>
                  </a:cubicBezTo>
                  <a:cubicBezTo>
                    <a:pt x="125" y="92"/>
                    <a:pt x="130" y="75"/>
                    <a:pt x="127" y="58"/>
                  </a:cubicBezTo>
                  <a:cubicBezTo>
                    <a:pt x="123" y="25"/>
                    <a:pt x="94" y="0"/>
                    <a:pt x="59" y="4"/>
                  </a:cubicBezTo>
                  <a:cubicBezTo>
                    <a:pt x="25" y="7"/>
                    <a:pt x="0" y="38"/>
                    <a:pt x="4" y="73"/>
                  </a:cubicBezTo>
                  <a:cubicBezTo>
                    <a:pt x="5" y="90"/>
                    <a:pt x="14" y="105"/>
                    <a:pt x="27" y="116"/>
                  </a:cubicBezTo>
                  <a:cubicBezTo>
                    <a:pt x="38" y="125"/>
                    <a:pt x="51" y="130"/>
                    <a:pt x="6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4" name="任意多边形: 形状 423">
              <a:extLst>
                <a:ext uri="{FF2B5EF4-FFF2-40B4-BE49-F238E27FC236}">
                  <a16:creationId xmlns:a16="http://schemas.microsoft.com/office/drawing/2014/main" id="{A2DBF389-E2DD-2E50-8543-A90EF4F46B85}"/>
                </a:ext>
              </a:extLst>
            </p:cNvPr>
            <p:cNvSpPr>
              <a:spLocks/>
            </p:cNvSpPr>
            <p:nvPr/>
          </p:nvSpPr>
          <p:spPr bwMode="auto">
            <a:xfrm>
              <a:off x="1530" y="451"/>
              <a:ext cx="46" cy="46"/>
            </a:xfrm>
            <a:custGeom>
              <a:avLst/>
              <a:gdLst>
                <a:gd name="T0" fmla="*/ 36 w 126"/>
                <a:gd name="T1" fmla="*/ 118 h 126"/>
                <a:gd name="T2" fmla="*/ 65 w 126"/>
                <a:gd name="T3" fmla="*/ 126 h 126"/>
                <a:gd name="T4" fmla="*/ 80 w 126"/>
                <a:gd name="T5" fmla="*/ 123 h 126"/>
                <a:gd name="T6" fmla="*/ 116 w 126"/>
                <a:gd name="T7" fmla="*/ 95 h 126"/>
                <a:gd name="T8" fmla="*/ 121 w 126"/>
                <a:gd name="T9" fmla="*/ 49 h 126"/>
                <a:gd name="T10" fmla="*/ 49 w 126"/>
                <a:gd name="T11" fmla="*/ 9 h 126"/>
                <a:gd name="T12" fmla="*/ 8 w 126"/>
                <a:gd name="T13" fmla="*/ 82 h 126"/>
                <a:gd name="T14" fmla="*/ 36 w 126"/>
                <a:gd name="T15" fmla="*/ 118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26">
                  <a:moveTo>
                    <a:pt x="36" y="118"/>
                  </a:moveTo>
                  <a:cubicBezTo>
                    <a:pt x="45" y="123"/>
                    <a:pt x="55" y="126"/>
                    <a:pt x="65" y="126"/>
                  </a:cubicBezTo>
                  <a:cubicBezTo>
                    <a:pt x="70" y="126"/>
                    <a:pt x="75" y="125"/>
                    <a:pt x="80" y="123"/>
                  </a:cubicBezTo>
                  <a:cubicBezTo>
                    <a:pt x="96" y="119"/>
                    <a:pt x="108" y="109"/>
                    <a:pt x="116" y="95"/>
                  </a:cubicBezTo>
                  <a:cubicBezTo>
                    <a:pt x="124" y="81"/>
                    <a:pt x="126" y="64"/>
                    <a:pt x="121" y="49"/>
                  </a:cubicBezTo>
                  <a:cubicBezTo>
                    <a:pt x="112" y="18"/>
                    <a:pt x="80" y="0"/>
                    <a:pt x="49" y="9"/>
                  </a:cubicBezTo>
                  <a:cubicBezTo>
                    <a:pt x="18" y="17"/>
                    <a:pt x="0" y="50"/>
                    <a:pt x="8" y="82"/>
                  </a:cubicBezTo>
                  <a:cubicBezTo>
                    <a:pt x="12" y="97"/>
                    <a:pt x="22" y="110"/>
                    <a:pt x="36"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5" name="任意多边形: 形状 424">
              <a:extLst>
                <a:ext uri="{FF2B5EF4-FFF2-40B4-BE49-F238E27FC236}">
                  <a16:creationId xmlns:a16="http://schemas.microsoft.com/office/drawing/2014/main" id="{D926EAFD-1F20-24FE-30B1-EC84CE6D9CED}"/>
                </a:ext>
              </a:extLst>
            </p:cNvPr>
            <p:cNvSpPr>
              <a:spLocks/>
            </p:cNvSpPr>
            <p:nvPr/>
          </p:nvSpPr>
          <p:spPr bwMode="auto">
            <a:xfrm>
              <a:off x="1340" y="477"/>
              <a:ext cx="43" cy="44"/>
            </a:xfrm>
            <a:custGeom>
              <a:avLst/>
              <a:gdLst>
                <a:gd name="T0" fmla="*/ 44 w 119"/>
                <a:gd name="T1" fmla="*/ 116 h 120"/>
                <a:gd name="T2" fmla="*/ 63 w 119"/>
                <a:gd name="T3" fmla="*/ 120 h 120"/>
                <a:gd name="T4" fmla="*/ 86 w 119"/>
                <a:gd name="T5" fmla="*/ 115 h 120"/>
                <a:gd name="T6" fmla="*/ 114 w 119"/>
                <a:gd name="T7" fmla="*/ 82 h 120"/>
                <a:gd name="T8" fmla="*/ 112 w 119"/>
                <a:gd name="T9" fmla="*/ 39 h 120"/>
                <a:gd name="T10" fmla="*/ 39 w 119"/>
                <a:gd name="T11" fmla="*/ 13 h 120"/>
                <a:gd name="T12" fmla="*/ 12 w 119"/>
                <a:gd name="T13" fmla="*/ 87 h 120"/>
                <a:gd name="T14" fmla="*/ 44 w 119"/>
                <a:gd name="T15" fmla="*/ 116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0">
                  <a:moveTo>
                    <a:pt x="44" y="116"/>
                  </a:moveTo>
                  <a:cubicBezTo>
                    <a:pt x="50" y="119"/>
                    <a:pt x="56" y="120"/>
                    <a:pt x="63" y="120"/>
                  </a:cubicBezTo>
                  <a:cubicBezTo>
                    <a:pt x="70" y="120"/>
                    <a:pt x="78" y="118"/>
                    <a:pt x="86" y="115"/>
                  </a:cubicBezTo>
                  <a:cubicBezTo>
                    <a:pt x="99" y="108"/>
                    <a:pt x="109" y="97"/>
                    <a:pt x="114" y="82"/>
                  </a:cubicBezTo>
                  <a:cubicBezTo>
                    <a:pt x="119" y="68"/>
                    <a:pt x="119" y="53"/>
                    <a:pt x="112" y="39"/>
                  </a:cubicBezTo>
                  <a:cubicBezTo>
                    <a:pt x="99" y="12"/>
                    <a:pt x="66" y="0"/>
                    <a:pt x="39" y="13"/>
                  </a:cubicBezTo>
                  <a:cubicBezTo>
                    <a:pt x="12" y="26"/>
                    <a:pt x="0" y="59"/>
                    <a:pt x="12" y="87"/>
                  </a:cubicBezTo>
                  <a:cubicBezTo>
                    <a:pt x="19" y="101"/>
                    <a:pt x="30" y="111"/>
                    <a:pt x="4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6" name="任意多边形: 形状 425">
              <a:extLst>
                <a:ext uri="{FF2B5EF4-FFF2-40B4-BE49-F238E27FC236}">
                  <a16:creationId xmlns:a16="http://schemas.microsoft.com/office/drawing/2014/main" id="{5C0F7D0E-D908-3A7B-B1DE-1534695565D6}"/>
                </a:ext>
              </a:extLst>
            </p:cNvPr>
            <p:cNvSpPr>
              <a:spLocks/>
            </p:cNvSpPr>
            <p:nvPr/>
          </p:nvSpPr>
          <p:spPr bwMode="auto">
            <a:xfrm>
              <a:off x="1155" y="534"/>
              <a:ext cx="42" cy="40"/>
            </a:xfrm>
            <a:custGeom>
              <a:avLst/>
              <a:gdLst>
                <a:gd name="T0" fmla="*/ 49 w 117"/>
                <a:gd name="T1" fmla="*/ 110 h 111"/>
                <a:gd name="T2" fmla="*/ 59 w 117"/>
                <a:gd name="T3" fmla="*/ 111 h 111"/>
                <a:gd name="T4" fmla="*/ 88 w 117"/>
                <a:gd name="T5" fmla="*/ 102 h 111"/>
                <a:gd name="T6" fmla="*/ 100 w 117"/>
                <a:gd name="T7" fmla="*/ 28 h 111"/>
                <a:gd name="T8" fmla="*/ 29 w 117"/>
                <a:gd name="T9" fmla="*/ 16 h 111"/>
                <a:gd name="T10" fmla="*/ 16 w 117"/>
                <a:gd name="T11" fmla="*/ 88 h 111"/>
                <a:gd name="T12" fmla="*/ 49 w 117"/>
                <a:gd name="T13" fmla="*/ 110 h 111"/>
              </a:gdLst>
              <a:ahLst/>
              <a:cxnLst>
                <a:cxn ang="0">
                  <a:pos x="T0" y="T1"/>
                </a:cxn>
                <a:cxn ang="0">
                  <a:pos x="T2" y="T3"/>
                </a:cxn>
                <a:cxn ang="0">
                  <a:pos x="T4" y="T5"/>
                </a:cxn>
                <a:cxn ang="0">
                  <a:pos x="T6" y="T7"/>
                </a:cxn>
                <a:cxn ang="0">
                  <a:pos x="T8" y="T9"/>
                </a:cxn>
                <a:cxn ang="0">
                  <a:pos x="T10" y="T11"/>
                </a:cxn>
                <a:cxn ang="0">
                  <a:pos x="T12" y="T13"/>
                </a:cxn>
              </a:cxnLst>
              <a:rect l="0" t="0" r="r" b="b"/>
              <a:pathLst>
                <a:path w="117" h="111">
                  <a:moveTo>
                    <a:pt x="49" y="110"/>
                  </a:moveTo>
                  <a:cubicBezTo>
                    <a:pt x="52" y="111"/>
                    <a:pt x="56" y="111"/>
                    <a:pt x="59" y="111"/>
                  </a:cubicBezTo>
                  <a:cubicBezTo>
                    <a:pt x="69" y="111"/>
                    <a:pt x="79" y="108"/>
                    <a:pt x="88" y="102"/>
                  </a:cubicBezTo>
                  <a:cubicBezTo>
                    <a:pt x="111" y="85"/>
                    <a:pt x="117" y="51"/>
                    <a:pt x="100" y="28"/>
                  </a:cubicBezTo>
                  <a:cubicBezTo>
                    <a:pt x="84" y="5"/>
                    <a:pt x="52" y="0"/>
                    <a:pt x="29" y="16"/>
                  </a:cubicBezTo>
                  <a:cubicBezTo>
                    <a:pt x="6" y="32"/>
                    <a:pt x="0" y="65"/>
                    <a:pt x="16" y="88"/>
                  </a:cubicBezTo>
                  <a:cubicBezTo>
                    <a:pt x="24" y="100"/>
                    <a:pt x="36" y="108"/>
                    <a:pt x="4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7" name="任意多边形: 形状 426">
              <a:extLst>
                <a:ext uri="{FF2B5EF4-FFF2-40B4-BE49-F238E27FC236}">
                  <a16:creationId xmlns:a16="http://schemas.microsoft.com/office/drawing/2014/main" id="{61EB8A8E-CE43-0DCF-DF07-EAFF305B88C8}"/>
                </a:ext>
              </a:extLst>
            </p:cNvPr>
            <p:cNvSpPr>
              <a:spLocks/>
            </p:cNvSpPr>
            <p:nvPr/>
          </p:nvSpPr>
          <p:spPr bwMode="auto">
            <a:xfrm>
              <a:off x="979" y="621"/>
              <a:ext cx="38" cy="36"/>
            </a:xfrm>
            <a:custGeom>
              <a:avLst/>
              <a:gdLst>
                <a:gd name="T0" fmla="*/ 52 w 105"/>
                <a:gd name="T1" fmla="*/ 98 h 98"/>
                <a:gd name="T2" fmla="*/ 86 w 105"/>
                <a:gd name="T3" fmla="*/ 84 h 98"/>
                <a:gd name="T4" fmla="*/ 86 w 105"/>
                <a:gd name="T5" fmla="*/ 15 h 98"/>
                <a:gd name="T6" fmla="*/ 52 w 105"/>
                <a:gd name="T7" fmla="*/ 1 h 98"/>
                <a:gd name="T8" fmla="*/ 18 w 105"/>
                <a:gd name="T9" fmla="*/ 15 h 98"/>
                <a:gd name="T10" fmla="*/ 18 w 105"/>
                <a:gd name="T11" fmla="*/ 84 h 98"/>
                <a:gd name="T12" fmla="*/ 52 w 105"/>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05" h="98">
                  <a:moveTo>
                    <a:pt x="52" y="98"/>
                  </a:moveTo>
                  <a:cubicBezTo>
                    <a:pt x="65" y="98"/>
                    <a:pt x="77" y="93"/>
                    <a:pt x="86" y="84"/>
                  </a:cubicBezTo>
                  <a:cubicBezTo>
                    <a:pt x="105" y="65"/>
                    <a:pt x="105" y="34"/>
                    <a:pt x="86" y="15"/>
                  </a:cubicBezTo>
                  <a:cubicBezTo>
                    <a:pt x="77" y="6"/>
                    <a:pt x="65" y="0"/>
                    <a:pt x="52" y="1"/>
                  </a:cubicBezTo>
                  <a:cubicBezTo>
                    <a:pt x="39" y="1"/>
                    <a:pt x="27" y="6"/>
                    <a:pt x="18" y="15"/>
                  </a:cubicBezTo>
                  <a:cubicBezTo>
                    <a:pt x="0" y="34"/>
                    <a:pt x="0" y="65"/>
                    <a:pt x="18" y="84"/>
                  </a:cubicBezTo>
                  <a:cubicBezTo>
                    <a:pt x="27" y="93"/>
                    <a:pt x="40" y="98"/>
                    <a:pt x="5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8" name="任意多边形: 形状 427">
              <a:extLst>
                <a:ext uri="{FF2B5EF4-FFF2-40B4-BE49-F238E27FC236}">
                  <a16:creationId xmlns:a16="http://schemas.microsoft.com/office/drawing/2014/main" id="{EC7D2532-426E-3D95-BEA7-F1876FC4448A}"/>
                </a:ext>
              </a:extLst>
            </p:cNvPr>
            <p:cNvSpPr>
              <a:spLocks/>
            </p:cNvSpPr>
            <p:nvPr/>
          </p:nvSpPr>
          <p:spPr bwMode="auto">
            <a:xfrm>
              <a:off x="813" y="734"/>
              <a:ext cx="37" cy="34"/>
            </a:xfrm>
            <a:custGeom>
              <a:avLst/>
              <a:gdLst>
                <a:gd name="T0" fmla="*/ 50 w 101"/>
                <a:gd name="T1" fmla="*/ 92 h 92"/>
                <a:gd name="T2" fmla="*/ 59 w 101"/>
                <a:gd name="T3" fmla="*/ 91 h 92"/>
                <a:gd name="T4" fmla="*/ 87 w 101"/>
                <a:gd name="T5" fmla="*/ 72 h 92"/>
                <a:gd name="T6" fmla="*/ 75 w 101"/>
                <a:gd name="T7" fmla="*/ 9 h 92"/>
                <a:gd name="T8" fmla="*/ 42 w 101"/>
                <a:gd name="T9" fmla="*/ 3 h 92"/>
                <a:gd name="T10" fmla="*/ 13 w 101"/>
                <a:gd name="T11" fmla="*/ 22 h 92"/>
                <a:gd name="T12" fmla="*/ 25 w 101"/>
                <a:gd name="T13" fmla="*/ 84 h 92"/>
                <a:gd name="T14" fmla="*/ 50 w 10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92">
                  <a:moveTo>
                    <a:pt x="50" y="92"/>
                  </a:moveTo>
                  <a:cubicBezTo>
                    <a:pt x="53" y="92"/>
                    <a:pt x="56" y="92"/>
                    <a:pt x="59" y="91"/>
                  </a:cubicBezTo>
                  <a:cubicBezTo>
                    <a:pt x="71" y="89"/>
                    <a:pt x="81" y="82"/>
                    <a:pt x="87" y="72"/>
                  </a:cubicBezTo>
                  <a:cubicBezTo>
                    <a:pt x="101" y="51"/>
                    <a:pt x="96" y="23"/>
                    <a:pt x="75" y="9"/>
                  </a:cubicBezTo>
                  <a:cubicBezTo>
                    <a:pt x="66" y="3"/>
                    <a:pt x="54" y="0"/>
                    <a:pt x="42" y="3"/>
                  </a:cubicBezTo>
                  <a:cubicBezTo>
                    <a:pt x="30" y="5"/>
                    <a:pt x="20" y="12"/>
                    <a:pt x="13" y="22"/>
                  </a:cubicBezTo>
                  <a:cubicBezTo>
                    <a:pt x="0" y="42"/>
                    <a:pt x="5" y="70"/>
                    <a:pt x="25" y="84"/>
                  </a:cubicBezTo>
                  <a:cubicBezTo>
                    <a:pt x="33" y="89"/>
                    <a:pt x="41" y="92"/>
                    <a:pt x="5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9" name="任意多边形: 形状 428">
              <a:extLst>
                <a:ext uri="{FF2B5EF4-FFF2-40B4-BE49-F238E27FC236}">
                  <a16:creationId xmlns:a16="http://schemas.microsoft.com/office/drawing/2014/main" id="{3F3219F4-4320-FF64-5E56-250B54C12BD3}"/>
                </a:ext>
              </a:extLst>
            </p:cNvPr>
            <p:cNvSpPr>
              <a:spLocks/>
            </p:cNvSpPr>
            <p:nvPr/>
          </p:nvSpPr>
          <p:spPr bwMode="auto">
            <a:xfrm>
              <a:off x="664" y="877"/>
              <a:ext cx="34" cy="31"/>
            </a:xfrm>
            <a:custGeom>
              <a:avLst/>
              <a:gdLst>
                <a:gd name="T0" fmla="*/ 84 w 93"/>
                <a:gd name="T1" fmla="*/ 58 h 84"/>
                <a:gd name="T2" fmla="*/ 62 w 93"/>
                <a:gd name="T3" fmla="*/ 4 h 84"/>
                <a:gd name="T4" fmla="*/ 31 w 93"/>
                <a:gd name="T5" fmla="*/ 4 h 84"/>
                <a:gd name="T6" fmla="*/ 8 w 93"/>
                <a:gd name="T7" fmla="*/ 27 h 84"/>
                <a:gd name="T8" fmla="*/ 30 w 93"/>
                <a:gd name="T9" fmla="*/ 81 h 84"/>
                <a:gd name="T10" fmla="*/ 46 w 93"/>
                <a:gd name="T11" fmla="*/ 84 h 84"/>
                <a:gd name="T12" fmla="*/ 62 w 93"/>
                <a:gd name="T13" fmla="*/ 81 h 84"/>
                <a:gd name="T14" fmla="*/ 84 w 93"/>
                <a:gd name="T15" fmla="*/ 5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4">
                  <a:moveTo>
                    <a:pt x="84" y="58"/>
                  </a:moveTo>
                  <a:cubicBezTo>
                    <a:pt x="93" y="37"/>
                    <a:pt x="83" y="13"/>
                    <a:pt x="62" y="4"/>
                  </a:cubicBezTo>
                  <a:cubicBezTo>
                    <a:pt x="52" y="0"/>
                    <a:pt x="41" y="0"/>
                    <a:pt x="31" y="4"/>
                  </a:cubicBezTo>
                  <a:cubicBezTo>
                    <a:pt x="21" y="8"/>
                    <a:pt x="12" y="16"/>
                    <a:pt x="8" y="27"/>
                  </a:cubicBezTo>
                  <a:cubicBezTo>
                    <a:pt x="0" y="48"/>
                    <a:pt x="10" y="72"/>
                    <a:pt x="30" y="81"/>
                  </a:cubicBezTo>
                  <a:cubicBezTo>
                    <a:pt x="35" y="83"/>
                    <a:pt x="41" y="84"/>
                    <a:pt x="46" y="84"/>
                  </a:cubicBezTo>
                  <a:cubicBezTo>
                    <a:pt x="52" y="84"/>
                    <a:pt x="57" y="83"/>
                    <a:pt x="62" y="81"/>
                  </a:cubicBezTo>
                  <a:cubicBezTo>
                    <a:pt x="72" y="77"/>
                    <a:pt x="80" y="69"/>
                    <a:pt x="8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0" name="任意多边形: 形状 429">
              <a:extLst>
                <a:ext uri="{FF2B5EF4-FFF2-40B4-BE49-F238E27FC236}">
                  <a16:creationId xmlns:a16="http://schemas.microsoft.com/office/drawing/2014/main" id="{C6C4C78D-CE35-A6C7-F483-467C242EF0D1}"/>
                </a:ext>
              </a:extLst>
            </p:cNvPr>
            <p:cNvSpPr>
              <a:spLocks/>
            </p:cNvSpPr>
            <p:nvPr/>
          </p:nvSpPr>
          <p:spPr bwMode="auto">
            <a:xfrm>
              <a:off x="779" y="2614"/>
              <a:ext cx="114" cy="104"/>
            </a:xfrm>
            <a:custGeom>
              <a:avLst/>
              <a:gdLst>
                <a:gd name="T0" fmla="*/ 261 w 310"/>
                <a:gd name="T1" fmla="*/ 234 h 285"/>
                <a:gd name="T2" fmla="*/ 242 w 310"/>
                <a:gd name="T3" fmla="*/ 35 h 285"/>
                <a:gd name="T4" fmla="*/ 137 w 310"/>
                <a:gd name="T5" fmla="*/ 5 h 285"/>
                <a:gd name="T6" fmla="*/ 42 w 310"/>
                <a:gd name="T7" fmla="*/ 62 h 285"/>
                <a:gd name="T8" fmla="*/ 67 w 310"/>
                <a:gd name="T9" fmla="*/ 253 h 285"/>
                <a:gd name="T10" fmla="*/ 154 w 310"/>
                <a:gd name="T11" fmla="*/ 285 h 285"/>
                <a:gd name="T12" fmla="*/ 168 w 310"/>
                <a:gd name="T13" fmla="*/ 284 h 285"/>
                <a:gd name="T14" fmla="*/ 261 w 310"/>
                <a:gd name="T15" fmla="*/ 234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85">
                  <a:moveTo>
                    <a:pt x="261" y="234"/>
                  </a:moveTo>
                  <a:cubicBezTo>
                    <a:pt x="310" y="174"/>
                    <a:pt x="301" y="85"/>
                    <a:pt x="242" y="35"/>
                  </a:cubicBezTo>
                  <a:cubicBezTo>
                    <a:pt x="213" y="11"/>
                    <a:pt x="175" y="0"/>
                    <a:pt x="137" y="5"/>
                  </a:cubicBezTo>
                  <a:cubicBezTo>
                    <a:pt x="99" y="10"/>
                    <a:pt x="64" y="31"/>
                    <a:pt x="42" y="62"/>
                  </a:cubicBezTo>
                  <a:cubicBezTo>
                    <a:pt x="0" y="122"/>
                    <a:pt x="10" y="206"/>
                    <a:pt x="67" y="253"/>
                  </a:cubicBezTo>
                  <a:cubicBezTo>
                    <a:pt x="92" y="274"/>
                    <a:pt x="122" y="285"/>
                    <a:pt x="154" y="285"/>
                  </a:cubicBezTo>
                  <a:cubicBezTo>
                    <a:pt x="159" y="285"/>
                    <a:pt x="163" y="285"/>
                    <a:pt x="168" y="284"/>
                  </a:cubicBezTo>
                  <a:cubicBezTo>
                    <a:pt x="204" y="281"/>
                    <a:pt x="238" y="263"/>
                    <a:pt x="261"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1" name="任意多边形: 形状 430">
              <a:extLst>
                <a:ext uri="{FF2B5EF4-FFF2-40B4-BE49-F238E27FC236}">
                  <a16:creationId xmlns:a16="http://schemas.microsoft.com/office/drawing/2014/main" id="{A1AF52E8-4C78-7108-334C-4507663AABC9}"/>
                </a:ext>
              </a:extLst>
            </p:cNvPr>
            <p:cNvSpPr>
              <a:spLocks/>
            </p:cNvSpPr>
            <p:nvPr/>
          </p:nvSpPr>
          <p:spPr bwMode="auto">
            <a:xfrm>
              <a:off x="923" y="2731"/>
              <a:ext cx="112" cy="102"/>
            </a:xfrm>
            <a:custGeom>
              <a:avLst/>
              <a:gdLst>
                <a:gd name="T0" fmla="*/ 221 w 307"/>
                <a:gd name="T1" fmla="*/ 23 h 279"/>
                <a:gd name="T2" fmla="*/ 115 w 307"/>
                <a:gd name="T3" fmla="*/ 10 h 279"/>
                <a:gd name="T4" fmla="*/ 32 w 307"/>
                <a:gd name="T5" fmla="*/ 80 h 279"/>
                <a:gd name="T6" fmla="*/ 85 w 307"/>
                <a:gd name="T7" fmla="*/ 260 h 279"/>
                <a:gd name="T8" fmla="*/ 153 w 307"/>
                <a:gd name="T9" fmla="*/ 279 h 279"/>
                <a:gd name="T10" fmla="*/ 186 w 307"/>
                <a:gd name="T11" fmla="*/ 275 h 279"/>
                <a:gd name="T12" fmla="*/ 269 w 307"/>
                <a:gd name="T13" fmla="*/ 211 h 279"/>
                <a:gd name="T14" fmla="*/ 221 w 307"/>
                <a:gd name="T15" fmla="*/ 23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279">
                  <a:moveTo>
                    <a:pt x="221" y="23"/>
                  </a:moveTo>
                  <a:cubicBezTo>
                    <a:pt x="190" y="4"/>
                    <a:pt x="151" y="0"/>
                    <a:pt x="115" y="10"/>
                  </a:cubicBezTo>
                  <a:cubicBezTo>
                    <a:pt x="79" y="21"/>
                    <a:pt x="49" y="46"/>
                    <a:pt x="32" y="80"/>
                  </a:cubicBezTo>
                  <a:cubicBezTo>
                    <a:pt x="0" y="144"/>
                    <a:pt x="23" y="224"/>
                    <a:pt x="85" y="260"/>
                  </a:cubicBezTo>
                  <a:cubicBezTo>
                    <a:pt x="106" y="273"/>
                    <a:pt x="129" y="279"/>
                    <a:pt x="153" y="279"/>
                  </a:cubicBezTo>
                  <a:cubicBezTo>
                    <a:pt x="164" y="279"/>
                    <a:pt x="175" y="278"/>
                    <a:pt x="186" y="275"/>
                  </a:cubicBezTo>
                  <a:cubicBezTo>
                    <a:pt x="222" y="266"/>
                    <a:pt x="251" y="243"/>
                    <a:pt x="269" y="211"/>
                  </a:cubicBezTo>
                  <a:cubicBezTo>
                    <a:pt x="307" y="146"/>
                    <a:pt x="285" y="61"/>
                    <a:pt x="2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2" name="任意多边形: 形状 431">
              <a:extLst>
                <a:ext uri="{FF2B5EF4-FFF2-40B4-BE49-F238E27FC236}">
                  <a16:creationId xmlns:a16="http://schemas.microsoft.com/office/drawing/2014/main" id="{AF177642-9F99-905B-EC56-932034938C8A}"/>
                </a:ext>
              </a:extLst>
            </p:cNvPr>
            <p:cNvSpPr>
              <a:spLocks/>
            </p:cNvSpPr>
            <p:nvPr/>
          </p:nvSpPr>
          <p:spPr bwMode="auto">
            <a:xfrm>
              <a:off x="1080" y="2823"/>
              <a:ext cx="108" cy="100"/>
            </a:xfrm>
            <a:custGeom>
              <a:avLst/>
              <a:gdLst>
                <a:gd name="T0" fmla="*/ 195 w 296"/>
                <a:gd name="T1" fmla="*/ 13 h 272"/>
                <a:gd name="T2" fmla="*/ 92 w 296"/>
                <a:gd name="T3" fmla="*/ 17 h 272"/>
                <a:gd name="T4" fmla="*/ 21 w 296"/>
                <a:gd name="T5" fmla="*/ 97 h 272"/>
                <a:gd name="T6" fmla="*/ 99 w 296"/>
                <a:gd name="T7" fmla="*/ 263 h 272"/>
                <a:gd name="T8" fmla="*/ 147 w 296"/>
                <a:gd name="T9" fmla="*/ 272 h 272"/>
                <a:gd name="T10" fmla="*/ 199 w 296"/>
                <a:gd name="T11" fmla="*/ 261 h 272"/>
                <a:gd name="T12" fmla="*/ 270 w 296"/>
                <a:gd name="T13" fmla="*/ 187 h 272"/>
                <a:gd name="T14" fmla="*/ 195 w 296"/>
                <a:gd name="T15" fmla="*/ 13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272">
                  <a:moveTo>
                    <a:pt x="195" y="13"/>
                  </a:moveTo>
                  <a:cubicBezTo>
                    <a:pt x="161" y="0"/>
                    <a:pt x="125" y="1"/>
                    <a:pt x="92" y="17"/>
                  </a:cubicBezTo>
                  <a:cubicBezTo>
                    <a:pt x="58" y="33"/>
                    <a:pt x="33" y="62"/>
                    <a:pt x="21" y="97"/>
                  </a:cubicBezTo>
                  <a:cubicBezTo>
                    <a:pt x="0" y="164"/>
                    <a:pt x="34" y="237"/>
                    <a:pt x="99" y="263"/>
                  </a:cubicBezTo>
                  <a:cubicBezTo>
                    <a:pt x="115" y="269"/>
                    <a:pt x="131" y="272"/>
                    <a:pt x="147" y="272"/>
                  </a:cubicBezTo>
                  <a:cubicBezTo>
                    <a:pt x="165" y="272"/>
                    <a:pt x="182" y="268"/>
                    <a:pt x="199" y="261"/>
                  </a:cubicBezTo>
                  <a:cubicBezTo>
                    <a:pt x="232" y="247"/>
                    <a:pt x="257" y="220"/>
                    <a:pt x="270" y="187"/>
                  </a:cubicBezTo>
                  <a:cubicBezTo>
                    <a:pt x="296" y="118"/>
                    <a:pt x="263" y="40"/>
                    <a:pt x="1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3" name="任意多边形: 形状 432">
              <a:extLst>
                <a:ext uri="{FF2B5EF4-FFF2-40B4-BE49-F238E27FC236}">
                  <a16:creationId xmlns:a16="http://schemas.microsoft.com/office/drawing/2014/main" id="{DACDA9CC-EF8F-0A68-400F-26A840B7C125}"/>
                </a:ext>
              </a:extLst>
            </p:cNvPr>
            <p:cNvSpPr>
              <a:spLocks/>
            </p:cNvSpPr>
            <p:nvPr/>
          </p:nvSpPr>
          <p:spPr bwMode="auto">
            <a:xfrm>
              <a:off x="1248" y="2888"/>
              <a:ext cx="101" cy="98"/>
            </a:xfrm>
            <a:custGeom>
              <a:avLst/>
              <a:gdLst>
                <a:gd name="T0" fmla="*/ 165 w 278"/>
                <a:gd name="T1" fmla="*/ 7 h 266"/>
                <a:gd name="T2" fmla="*/ 66 w 278"/>
                <a:gd name="T3" fmla="*/ 26 h 266"/>
                <a:gd name="T4" fmla="*/ 10 w 278"/>
                <a:gd name="T5" fmla="*/ 114 h 266"/>
                <a:gd name="T6" fmla="*/ 110 w 278"/>
                <a:gd name="T7" fmla="*/ 263 h 266"/>
                <a:gd name="T8" fmla="*/ 138 w 278"/>
                <a:gd name="T9" fmla="*/ 266 h 266"/>
                <a:gd name="T10" fmla="*/ 206 w 278"/>
                <a:gd name="T11" fmla="*/ 246 h 266"/>
                <a:gd name="T12" fmla="*/ 263 w 278"/>
                <a:gd name="T13" fmla="*/ 163 h 266"/>
                <a:gd name="T14" fmla="*/ 165 w 278"/>
                <a:gd name="T15" fmla="*/ 7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266">
                  <a:moveTo>
                    <a:pt x="165" y="7"/>
                  </a:moveTo>
                  <a:cubicBezTo>
                    <a:pt x="131" y="0"/>
                    <a:pt x="96" y="6"/>
                    <a:pt x="66" y="26"/>
                  </a:cubicBezTo>
                  <a:cubicBezTo>
                    <a:pt x="36" y="47"/>
                    <a:pt x="16" y="79"/>
                    <a:pt x="10" y="114"/>
                  </a:cubicBezTo>
                  <a:cubicBezTo>
                    <a:pt x="0" y="182"/>
                    <a:pt x="43" y="247"/>
                    <a:pt x="110" y="263"/>
                  </a:cubicBezTo>
                  <a:cubicBezTo>
                    <a:pt x="119" y="265"/>
                    <a:pt x="128" y="266"/>
                    <a:pt x="138" y="266"/>
                  </a:cubicBezTo>
                  <a:cubicBezTo>
                    <a:pt x="161" y="266"/>
                    <a:pt x="185" y="259"/>
                    <a:pt x="206" y="246"/>
                  </a:cubicBezTo>
                  <a:cubicBezTo>
                    <a:pt x="235" y="227"/>
                    <a:pt x="255" y="198"/>
                    <a:pt x="263" y="163"/>
                  </a:cubicBezTo>
                  <a:cubicBezTo>
                    <a:pt x="278" y="93"/>
                    <a:pt x="234" y="23"/>
                    <a:pt x="16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4" name="任意多边形: 形状 433">
              <a:extLst>
                <a:ext uri="{FF2B5EF4-FFF2-40B4-BE49-F238E27FC236}">
                  <a16:creationId xmlns:a16="http://schemas.microsoft.com/office/drawing/2014/main" id="{43F29DF5-2342-DB2C-A005-486A36550239}"/>
                </a:ext>
              </a:extLst>
            </p:cNvPr>
            <p:cNvSpPr>
              <a:spLocks/>
            </p:cNvSpPr>
            <p:nvPr/>
          </p:nvSpPr>
          <p:spPr bwMode="auto">
            <a:xfrm>
              <a:off x="1421" y="2928"/>
              <a:ext cx="94" cy="94"/>
            </a:xfrm>
            <a:custGeom>
              <a:avLst/>
              <a:gdLst>
                <a:gd name="T0" fmla="*/ 134 w 255"/>
                <a:gd name="T1" fmla="*/ 2 h 256"/>
                <a:gd name="T2" fmla="*/ 42 w 255"/>
                <a:gd name="T3" fmla="*/ 35 h 256"/>
                <a:gd name="T4" fmla="*/ 0 w 255"/>
                <a:gd name="T5" fmla="*/ 128 h 256"/>
                <a:gd name="T6" fmla="*/ 117 w 255"/>
                <a:gd name="T7" fmla="*/ 256 h 256"/>
                <a:gd name="T8" fmla="*/ 126 w 255"/>
                <a:gd name="T9" fmla="*/ 256 h 256"/>
                <a:gd name="T10" fmla="*/ 207 w 255"/>
                <a:gd name="T11" fmla="*/ 226 h 256"/>
                <a:gd name="T12" fmla="*/ 251 w 255"/>
                <a:gd name="T13" fmla="*/ 138 h 256"/>
                <a:gd name="T14" fmla="*/ 134 w 255"/>
                <a:gd name="T15" fmla="*/ 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256">
                  <a:moveTo>
                    <a:pt x="134" y="2"/>
                  </a:moveTo>
                  <a:cubicBezTo>
                    <a:pt x="100" y="0"/>
                    <a:pt x="67" y="11"/>
                    <a:pt x="42" y="35"/>
                  </a:cubicBezTo>
                  <a:cubicBezTo>
                    <a:pt x="16" y="59"/>
                    <a:pt x="1" y="93"/>
                    <a:pt x="0" y="128"/>
                  </a:cubicBezTo>
                  <a:cubicBezTo>
                    <a:pt x="0" y="195"/>
                    <a:pt x="51" y="252"/>
                    <a:pt x="117" y="256"/>
                  </a:cubicBezTo>
                  <a:cubicBezTo>
                    <a:pt x="120" y="256"/>
                    <a:pt x="123" y="256"/>
                    <a:pt x="126" y="256"/>
                  </a:cubicBezTo>
                  <a:cubicBezTo>
                    <a:pt x="156" y="256"/>
                    <a:pt x="184" y="246"/>
                    <a:pt x="207" y="226"/>
                  </a:cubicBezTo>
                  <a:cubicBezTo>
                    <a:pt x="233" y="203"/>
                    <a:pt x="248" y="172"/>
                    <a:pt x="251" y="138"/>
                  </a:cubicBezTo>
                  <a:cubicBezTo>
                    <a:pt x="255" y="67"/>
                    <a:pt x="203" y="6"/>
                    <a:pt x="13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5" name="任意多边形: 形状 434">
              <a:extLst>
                <a:ext uri="{FF2B5EF4-FFF2-40B4-BE49-F238E27FC236}">
                  <a16:creationId xmlns:a16="http://schemas.microsoft.com/office/drawing/2014/main" id="{0EE6BED4-FD39-195D-064A-AFDBEC5A8925}"/>
                </a:ext>
              </a:extLst>
            </p:cNvPr>
            <p:cNvSpPr>
              <a:spLocks/>
            </p:cNvSpPr>
            <p:nvPr/>
          </p:nvSpPr>
          <p:spPr bwMode="auto">
            <a:xfrm>
              <a:off x="1594" y="2941"/>
              <a:ext cx="92" cy="91"/>
            </a:xfrm>
            <a:custGeom>
              <a:avLst/>
              <a:gdLst>
                <a:gd name="T0" fmla="*/ 115 w 253"/>
                <a:gd name="T1" fmla="*/ 3 h 251"/>
                <a:gd name="T2" fmla="*/ 31 w 253"/>
                <a:gd name="T3" fmla="*/ 49 h 251"/>
                <a:gd name="T4" fmla="*/ 5 w 253"/>
                <a:gd name="T5" fmla="*/ 144 h 251"/>
                <a:gd name="T6" fmla="*/ 126 w 253"/>
                <a:gd name="T7" fmla="*/ 251 h 251"/>
                <a:gd name="T8" fmla="*/ 136 w 253"/>
                <a:gd name="T9" fmla="*/ 250 h 251"/>
                <a:gd name="T10" fmla="*/ 247 w 253"/>
                <a:gd name="T11" fmla="*/ 116 h 251"/>
                <a:gd name="T12" fmla="*/ 203 w 253"/>
                <a:gd name="T13" fmla="*/ 31 h 251"/>
                <a:gd name="T14" fmla="*/ 115 w 253"/>
                <a:gd name="T15" fmla="*/ 3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15" y="3"/>
                  </a:moveTo>
                  <a:cubicBezTo>
                    <a:pt x="82" y="6"/>
                    <a:pt x="52" y="22"/>
                    <a:pt x="31" y="49"/>
                  </a:cubicBezTo>
                  <a:cubicBezTo>
                    <a:pt x="10" y="76"/>
                    <a:pt x="0" y="111"/>
                    <a:pt x="5" y="144"/>
                  </a:cubicBezTo>
                  <a:cubicBezTo>
                    <a:pt x="13" y="205"/>
                    <a:pt x="66" y="251"/>
                    <a:pt x="126" y="251"/>
                  </a:cubicBezTo>
                  <a:cubicBezTo>
                    <a:pt x="129" y="251"/>
                    <a:pt x="133" y="251"/>
                    <a:pt x="136" y="250"/>
                  </a:cubicBezTo>
                  <a:cubicBezTo>
                    <a:pt x="203" y="245"/>
                    <a:pt x="253" y="184"/>
                    <a:pt x="247" y="116"/>
                  </a:cubicBezTo>
                  <a:cubicBezTo>
                    <a:pt x="244" y="83"/>
                    <a:pt x="229" y="53"/>
                    <a:pt x="203" y="31"/>
                  </a:cubicBezTo>
                  <a:cubicBezTo>
                    <a:pt x="178" y="10"/>
                    <a:pt x="147" y="0"/>
                    <a:pt x="1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6" name="任意多边形: 形状 435">
              <a:extLst>
                <a:ext uri="{FF2B5EF4-FFF2-40B4-BE49-F238E27FC236}">
                  <a16:creationId xmlns:a16="http://schemas.microsoft.com/office/drawing/2014/main" id="{5C74DADA-BA69-F5E0-FD21-F221E6E779EB}"/>
                </a:ext>
              </a:extLst>
            </p:cNvPr>
            <p:cNvSpPr>
              <a:spLocks/>
            </p:cNvSpPr>
            <p:nvPr/>
          </p:nvSpPr>
          <p:spPr bwMode="auto">
            <a:xfrm>
              <a:off x="1767" y="2927"/>
              <a:ext cx="93" cy="90"/>
            </a:xfrm>
            <a:custGeom>
              <a:avLst/>
              <a:gdLst>
                <a:gd name="T0" fmla="*/ 124 w 254"/>
                <a:gd name="T1" fmla="*/ 246 h 246"/>
                <a:gd name="T2" fmla="*/ 151 w 254"/>
                <a:gd name="T3" fmla="*/ 242 h 246"/>
                <a:gd name="T4" fmla="*/ 239 w 254"/>
                <a:gd name="T5" fmla="*/ 97 h 246"/>
                <a:gd name="T6" fmla="*/ 185 w 254"/>
                <a:gd name="T7" fmla="*/ 22 h 246"/>
                <a:gd name="T8" fmla="*/ 96 w 254"/>
                <a:gd name="T9" fmla="*/ 7 h 246"/>
                <a:gd name="T10" fmla="*/ 21 w 254"/>
                <a:gd name="T11" fmla="*/ 64 h 246"/>
                <a:gd name="T12" fmla="*/ 10 w 254"/>
                <a:gd name="T13" fmla="*/ 160 h 246"/>
                <a:gd name="T14" fmla="*/ 124 w 254"/>
                <a:gd name="T15" fmla="*/ 24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46">
                  <a:moveTo>
                    <a:pt x="124" y="246"/>
                  </a:moveTo>
                  <a:cubicBezTo>
                    <a:pt x="133" y="246"/>
                    <a:pt x="142" y="245"/>
                    <a:pt x="151" y="242"/>
                  </a:cubicBezTo>
                  <a:cubicBezTo>
                    <a:pt x="214" y="227"/>
                    <a:pt x="254" y="162"/>
                    <a:pt x="239" y="97"/>
                  </a:cubicBezTo>
                  <a:cubicBezTo>
                    <a:pt x="232" y="66"/>
                    <a:pt x="212" y="39"/>
                    <a:pt x="185" y="22"/>
                  </a:cubicBezTo>
                  <a:cubicBezTo>
                    <a:pt x="157" y="5"/>
                    <a:pt x="126" y="0"/>
                    <a:pt x="96" y="7"/>
                  </a:cubicBezTo>
                  <a:cubicBezTo>
                    <a:pt x="64" y="15"/>
                    <a:pt x="38" y="35"/>
                    <a:pt x="21" y="64"/>
                  </a:cubicBezTo>
                  <a:cubicBezTo>
                    <a:pt x="4" y="93"/>
                    <a:pt x="0" y="128"/>
                    <a:pt x="10" y="160"/>
                  </a:cubicBezTo>
                  <a:cubicBezTo>
                    <a:pt x="25" y="211"/>
                    <a:pt x="73" y="246"/>
                    <a:pt x="124"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7" name="任意多边形: 形状 436">
              <a:extLst>
                <a:ext uri="{FF2B5EF4-FFF2-40B4-BE49-F238E27FC236}">
                  <a16:creationId xmlns:a16="http://schemas.microsoft.com/office/drawing/2014/main" id="{6EAC2FBC-78E1-12B4-AAB2-88C5C132495C}"/>
                </a:ext>
              </a:extLst>
            </p:cNvPr>
            <p:cNvSpPr>
              <a:spLocks/>
            </p:cNvSpPr>
            <p:nvPr/>
          </p:nvSpPr>
          <p:spPr bwMode="auto">
            <a:xfrm>
              <a:off x="1937" y="2888"/>
              <a:ext cx="92" cy="87"/>
            </a:xfrm>
            <a:custGeom>
              <a:avLst/>
              <a:gdLst>
                <a:gd name="T0" fmla="*/ 162 w 250"/>
                <a:gd name="T1" fmla="*/ 229 h 237"/>
                <a:gd name="T2" fmla="*/ 226 w 250"/>
                <a:gd name="T3" fmla="*/ 76 h 237"/>
                <a:gd name="T4" fmla="*/ 163 w 250"/>
                <a:gd name="T5" fmla="*/ 12 h 237"/>
                <a:gd name="T6" fmla="*/ 75 w 250"/>
                <a:gd name="T7" fmla="*/ 11 h 237"/>
                <a:gd name="T8" fmla="*/ 12 w 250"/>
                <a:gd name="T9" fmla="*/ 77 h 237"/>
                <a:gd name="T10" fmla="*/ 14 w 250"/>
                <a:gd name="T11" fmla="*/ 171 h 237"/>
                <a:gd name="T12" fmla="*/ 120 w 250"/>
                <a:gd name="T13" fmla="*/ 237 h 237"/>
                <a:gd name="T14" fmla="*/ 162 w 250"/>
                <a:gd name="T15" fmla="*/ 229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37">
                  <a:moveTo>
                    <a:pt x="162" y="229"/>
                  </a:moveTo>
                  <a:cubicBezTo>
                    <a:pt x="221" y="205"/>
                    <a:pt x="250" y="136"/>
                    <a:pt x="226" y="76"/>
                  </a:cubicBezTo>
                  <a:cubicBezTo>
                    <a:pt x="214" y="47"/>
                    <a:pt x="192" y="24"/>
                    <a:pt x="163" y="12"/>
                  </a:cubicBezTo>
                  <a:cubicBezTo>
                    <a:pt x="135" y="0"/>
                    <a:pt x="103" y="0"/>
                    <a:pt x="75" y="11"/>
                  </a:cubicBezTo>
                  <a:cubicBezTo>
                    <a:pt x="46" y="23"/>
                    <a:pt x="24" y="47"/>
                    <a:pt x="12" y="77"/>
                  </a:cubicBezTo>
                  <a:cubicBezTo>
                    <a:pt x="0" y="108"/>
                    <a:pt x="1" y="142"/>
                    <a:pt x="14" y="171"/>
                  </a:cubicBezTo>
                  <a:cubicBezTo>
                    <a:pt x="34" y="212"/>
                    <a:pt x="76" y="237"/>
                    <a:pt x="120" y="237"/>
                  </a:cubicBezTo>
                  <a:cubicBezTo>
                    <a:pt x="134" y="237"/>
                    <a:pt x="149" y="235"/>
                    <a:pt x="162"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8" name="任意多边形: 形状 437">
              <a:extLst>
                <a:ext uri="{FF2B5EF4-FFF2-40B4-BE49-F238E27FC236}">
                  <a16:creationId xmlns:a16="http://schemas.microsoft.com/office/drawing/2014/main" id="{D445A3C9-A1C1-30D6-0B92-255441715462}"/>
                </a:ext>
              </a:extLst>
            </p:cNvPr>
            <p:cNvSpPr>
              <a:spLocks/>
            </p:cNvSpPr>
            <p:nvPr/>
          </p:nvSpPr>
          <p:spPr bwMode="auto">
            <a:xfrm>
              <a:off x="2101" y="2822"/>
              <a:ext cx="89" cy="85"/>
            </a:xfrm>
            <a:custGeom>
              <a:avLst/>
              <a:gdLst>
                <a:gd name="T0" fmla="*/ 212 w 244"/>
                <a:gd name="T1" fmla="*/ 60 h 232"/>
                <a:gd name="T2" fmla="*/ 143 w 244"/>
                <a:gd name="T3" fmla="*/ 7 h 232"/>
                <a:gd name="T4" fmla="*/ 58 w 244"/>
                <a:gd name="T5" fmla="*/ 20 h 232"/>
                <a:gd name="T6" fmla="*/ 7 w 244"/>
                <a:gd name="T7" fmla="*/ 93 h 232"/>
                <a:gd name="T8" fmla="*/ 23 w 244"/>
                <a:gd name="T9" fmla="*/ 182 h 232"/>
                <a:gd name="T10" fmla="*/ 116 w 244"/>
                <a:gd name="T11" fmla="*/ 232 h 232"/>
                <a:gd name="T12" fmla="*/ 173 w 244"/>
                <a:gd name="T13" fmla="*/ 216 h 232"/>
                <a:gd name="T14" fmla="*/ 212 w 244"/>
                <a:gd name="T15" fmla="*/ 6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232">
                  <a:moveTo>
                    <a:pt x="212" y="60"/>
                  </a:moveTo>
                  <a:cubicBezTo>
                    <a:pt x="197" y="33"/>
                    <a:pt x="172" y="15"/>
                    <a:pt x="143" y="7"/>
                  </a:cubicBezTo>
                  <a:cubicBezTo>
                    <a:pt x="113" y="0"/>
                    <a:pt x="83" y="4"/>
                    <a:pt x="58" y="20"/>
                  </a:cubicBezTo>
                  <a:cubicBezTo>
                    <a:pt x="32" y="36"/>
                    <a:pt x="14" y="62"/>
                    <a:pt x="7" y="93"/>
                  </a:cubicBezTo>
                  <a:cubicBezTo>
                    <a:pt x="0" y="124"/>
                    <a:pt x="6" y="156"/>
                    <a:pt x="23" y="182"/>
                  </a:cubicBezTo>
                  <a:cubicBezTo>
                    <a:pt x="44" y="214"/>
                    <a:pt x="80" y="232"/>
                    <a:pt x="116" y="232"/>
                  </a:cubicBezTo>
                  <a:cubicBezTo>
                    <a:pt x="136" y="232"/>
                    <a:pt x="156" y="227"/>
                    <a:pt x="173" y="216"/>
                  </a:cubicBezTo>
                  <a:cubicBezTo>
                    <a:pt x="226" y="184"/>
                    <a:pt x="244" y="113"/>
                    <a:pt x="21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9" name="任意多边形: 形状 438">
              <a:extLst>
                <a:ext uri="{FF2B5EF4-FFF2-40B4-BE49-F238E27FC236}">
                  <a16:creationId xmlns:a16="http://schemas.microsoft.com/office/drawing/2014/main" id="{F8D8EE7D-4080-DB9C-2234-3A81C488EF8F}"/>
                </a:ext>
              </a:extLst>
            </p:cNvPr>
            <p:cNvSpPr>
              <a:spLocks/>
            </p:cNvSpPr>
            <p:nvPr/>
          </p:nvSpPr>
          <p:spPr bwMode="auto">
            <a:xfrm>
              <a:off x="2255" y="2732"/>
              <a:ext cx="85" cy="82"/>
            </a:xfrm>
            <a:custGeom>
              <a:avLst/>
              <a:gdLst>
                <a:gd name="T0" fmla="*/ 194 w 233"/>
                <a:gd name="T1" fmla="*/ 42 h 224"/>
                <a:gd name="T2" fmla="*/ 120 w 233"/>
                <a:gd name="T3" fmla="*/ 3 h 224"/>
                <a:gd name="T4" fmla="*/ 41 w 233"/>
                <a:gd name="T5" fmla="*/ 28 h 224"/>
                <a:gd name="T6" fmla="*/ 2 w 233"/>
                <a:gd name="T7" fmla="*/ 106 h 224"/>
                <a:gd name="T8" fmla="*/ 31 w 233"/>
                <a:gd name="T9" fmla="*/ 189 h 224"/>
                <a:gd name="T10" fmla="*/ 110 w 233"/>
                <a:gd name="T11" fmla="*/ 224 h 224"/>
                <a:gd name="T12" fmla="*/ 181 w 233"/>
                <a:gd name="T13" fmla="*/ 198 h 224"/>
                <a:gd name="T14" fmla="*/ 194 w 233"/>
                <a:gd name="T15" fmla="*/ 42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24">
                  <a:moveTo>
                    <a:pt x="194" y="42"/>
                  </a:moveTo>
                  <a:cubicBezTo>
                    <a:pt x="176" y="20"/>
                    <a:pt x="149" y="6"/>
                    <a:pt x="120" y="3"/>
                  </a:cubicBezTo>
                  <a:cubicBezTo>
                    <a:pt x="90" y="0"/>
                    <a:pt x="63" y="9"/>
                    <a:pt x="41" y="28"/>
                  </a:cubicBezTo>
                  <a:cubicBezTo>
                    <a:pt x="18" y="47"/>
                    <a:pt x="4" y="76"/>
                    <a:pt x="2" y="106"/>
                  </a:cubicBezTo>
                  <a:cubicBezTo>
                    <a:pt x="0" y="137"/>
                    <a:pt x="11" y="167"/>
                    <a:pt x="31" y="189"/>
                  </a:cubicBezTo>
                  <a:cubicBezTo>
                    <a:pt x="52" y="212"/>
                    <a:pt x="81" y="224"/>
                    <a:pt x="110" y="224"/>
                  </a:cubicBezTo>
                  <a:cubicBezTo>
                    <a:pt x="135" y="224"/>
                    <a:pt x="160" y="215"/>
                    <a:pt x="181" y="198"/>
                  </a:cubicBezTo>
                  <a:cubicBezTo>
                    <a:pt x="226" y="159"/>
                    <a:pt x="233" y="89"/>
                    <a:pt x="19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0" name="任意多边形: 形状 439">
              <a:extLst>
                <a:ext uri="{FF2B5EF4-FFF2-40B4-BE49-F238E27FC236}">
                  <a16:creationId xmlns:a16="http://schemas.microsoft.com/office/drawing/2014/main" id="{814F2EE1-75C7-E8C7-1FF1-7D11DB46017A}"/>
                </a:ext>
              </a:extLst>
            </p:cNvPr>
            <p:cNvSpPr>
              <a:spLocks/>
            </p:cNvSpPr>
            <p:nvPr/>
          </p:nvSpPr>
          <p:spPr bwMode="auto">
            <a:xfrm>
              <a:off x="2396" y="2616"/>
              <a:ext cx="83" cy="79"/>
            </a:xfrm>
            <a:custGeom>
              <a:avLst/>
              <a:gdLst>
                <a:gd name="T0" fmla="*/ 101 w 226"/>
                <a:gd name="T1" fmla="*/ 2 h 216"/>
                <a:gd name="T2" fmla="*/ 28 w 226"/>
                <a:gd name="T3" fmla="*/ 39 h 216"/>
                <a:gd name="T4" fmla="*/ 3 w 226"/>
                <a:gd name="T5" fmla="*/ 120 h 216"/>
                <a:gd name="T6" fmla="*/ 43 w 226"/>
                <a:gd name="T7" fmla="*/ 194 h 216"/>
                <a:gd name="T8" fmla="*/ 107 w 226"/>
                <a:gd name="T9" fmla="*/ 216 h 216"/>
                <a:gd name="T10" fmla="*/ 188 w 226"/>
                <a:gd name="T11" fmla="*/ 180 h 216"/>
                <a:gd name="T12" fmla="*/ 177 w 226"/>
                <a:gd name="T13" fmla="*/ 28 h 216"/>
                <a:gd name="T14" fmla="*/ 101 w 226"/>
                <a:gd name="T15" fmla="*/ 2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16">
                  <a:moveTo>
                    <a:pt x="101" y="2"/>
                  </a:moveTo>
                  <a:cubicBezTo>
                    <a:pt x="72" y="4"/>
                    <a:pt x="46" y="17"/>
                    <a:pt x="28" y="39"/>
                  </a:cubicBezTo>
                  <a:cubicBezTo>
                    <a:pt x="9" y="61"/>
                    <a:pt x="0" y="90"/>
                    <a:pt x="3" y="120"/>
                  </a:cubicBezTo>
                  <a:cubicBezTo>
                    <a:pt x="6" y="149"/>
                    <a:pt x="20" y="176"/>
                    <a:pt x="43" y="194"/>
                  </a:cubicBezTo>
                  <a:cubicBezTo>
                    <a:pt x="62" y="209"/>
                    <a:pt x="84" y="216"/>
                    <a:pt x="107" y="216"/>
                  </a:cubicBezTo>
                  <a:cubicBezTo>
                    <a:pt x="137" y="216"/>
                    <a:pt x="167" y="204"/>
                    <a:pt x="188" y="180"/>
                  </a:cubicBezTo>
                  <a:cubicBezTo>
                    <a:pt x="226" y="135"/>
                    <a:pt x="221" y="67"/>
                    <a:pt x="177" y="28"/>
                  </a:cubicBezTo>
                  <a:cubicBezTo>
                    <a:pt x="156" y="9"/>
                    <a:pt x="129" y="0"/>
                    <a:pt x="10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1" name="任意多边形: 形状 440">
              <a:extLst>
                <a:ext uri="{FF2B5EF4-FFF2-40B4-BE49-F238E27FC236}">
                  <a16:creationId xmlns:a16="http://schemas.microsoft.com/office/drawing/2014/main" id="{96197C57-D0A4-EB68-7BC8-E581B35D4E14}"/>
                </a:ext>
              </a:extLst>
            </p:cNvPr>
            <p:cNvSpPr>
              <a:spLocks/>
            </p:cNvSpPr>
            <p:nvPr/>
          </p:nvSpPr>
          <p:spPr bwMode="auto">
            <a:xfrm>
              <a:off x="2519" y="2476"/>
              <a:ext cx="82" cy="77"/>
            </a:xfrm>
            <a:custGeom>
              <a:avLst/>
              <a:gdLst>
                <a:gd name="T0" fmla="*/ 160 w 223"/>
                <a:gd name="T1" fmla="*/ 19 h 211"/>
                <a:gd name="T2" fmla="*/ 83 w 223"/>
                <a:gd name="T3" fmla="*/ 6 h 211"/>
                <a:gd name="T4" fmla="*/ 19 w 223"/>
                <a:gd name="T5" fmla="*/ 52 h 211"/>
                <a:gd name="T6" fmla="*/ 7 w 223"/>
                <a:gd name="T7" fmla="*/ 134 h 211"/>
                <a:gd name="T8" fmla="*/ 57 w 223"/>
                <a:gd name="T9" fmla="*/ 199 h 211"/>
                <a:gd name="T10" fmla="*/ 105 w 223"/>
                <a:gd name="T11" fmla="*/ 211 h 211"/>
                <a:gd name="T12" fmla="*/ 193 w 223"/>
                <a:gd name="T13" fmla="*/ 162 h 211"/>
                <a:gd name="T14" fmla="*/ 160 w 223"/>
                <a:gd name="T15" fmla="*/ 1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11">
                  <a:moveTo>
                    <a:pt x="160" y="19"/>
                  </a:moveTo>
                  <a:cubicBezTo>
                    <a:pt x="137" y="4"/>
                    <a:pt x="110" y="0"/>
                    <a:pt x="83" y="6"/>
                  </a:cubicBezTo>
                  <a:cubicBezTo>
                    <a:pt x="56" y="12"/>
                    <a:pt x="33" y="28"/>
                    <a:pt x="19" y="52"/>
                  </a:cubicBezTo>
                  <a:cubicBezTo>
                    <a:pt x="4" y="76"/>
                    <a:pt x="0" y="106"/>
                    <a:pt x="7" y="134"/>
                  </a:cubicBezTo>
                  <a:cubicBezTo>
                    <a:pt x="15" y="162"/>
                    <a:pt x="33" y="185"/>
                    <a:pt x="57" y="199"/>
                  </a:cubicBezTo>
                  <a:cubicBezTo>
                    <a:pt x="72" y="207"/>
                    <a:pt x="88" y="211"/>
                    <a:pt x="105" y="211"/>
                  </a:cubicBezTo>
                  <a:cubicBezTo>
                    <a:pt x="140" y="211"/>
                    <a:pt x="174" y="193"/>
                    <a:pt x="193" y="162"/>
                  </a:cubicBezTo>
                  <a:cubicBezTo>
                    <a:pt x="223" y="113"/>
                    <a:pt x="208" y="49"/>
                    <a:pt x="1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2" name="任意多边形: 形状 441">
              <a:extLst>
                <a:ext uri="{FF2B5EF4-FFF2-40B4-BE49-F238E27FC236}">
                  <a16:creationId xmlns:a16="http://schemas.microsoft.com/office/drawing/2014/main" id="{9D86EE8D-AF61-832F-B13C-9FECD45D1EB7}"/>
                </a:ext>
              </a:extLst>
            </p:cNvPr>
            <p:cNvSpPr>
              <a:spLocks/>
            </p:cNvSpPr>
            <p:nvPr/>
          </p:nvSpPr>
          <p:spPr bwMode="auto">
            <a:xfrm>
              <a:off x="2618" y="2323"/>
              <a:ext cx="78" cy="74"/>
            </a:xfrm>
            <a:custGeom>
              <a:avLst/>
              <a:gdLst>
                <a:gd name="T0" fmla="*/ 10 w 214"/>
                <a:gd name="T1" fmla="*/ 64 h 204"/>
                <a:gd name="T2" fmla="*/ 12 w 214"/>
                <a:gd name="T3" fmla="*/ 145 h 204"/>
                <a:gd name="T4" fmla="*/ 68 w 214"/>
                <a:gd name="T5" fmla="*/ 199 h 204"/>
                <a:gd name="T6" fmla="*/ 101 w 214"/>
                <a:gd name="T7" fmla="*/ 204 h 204"/>
                <a:gd name="T8" fmla="*/ 193 w 214"/>
                <a:gd name="T9" fmla="*/ 142 h 204"/>
                <a:gd name="T10" fmla="*/ 140 w 214"/>
                <a:gd name="T11" fmla="*/ 10 h 204"/>
                <a:gd name="T12" fmla="*/ 65 w 214"/>
                <a:gd name="T13" fmla="*/ 10 h 204"/>
                <a:gd name="T14" fmla="*/ 10 w 214"/>
                <a:gd name="T15" fmla="*/ 6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04">
                  <a:moveTo>
                    <a:pt x="10" y="64"/>
                  </a:moveTo>
                  <a:cubicBezTo>
                    <a:pt x="0" y="90"/>
                    <a:pt x="0" y="119"/>
                    <a:pt x="12" y="145"/>
                  </a:cubicBezTo>
                  <a:cubicBezTo>
                    <a:pt x="23" y="170"/>
                    <a:pt x="43" y="189"/>
                    <a:pt x="68" y="199"/>
                  </a:cubicBezTo>
                  <a:cubicBezTo>
                    <a:pt x="79" y="202"/>
                    <a:pt x="90" y="204"/>
                    <a:pt x="101" y="204"/>
                  </a:cubicBezTo>
                  <a:cubicBezTo>
                    <a:pt x="140" y="204"/>
                    <a:pt x="178" y="180"/>
                    <a:pt x="193" y="142"/>
                  </a:cubicBezTo>
                  <a:cubicBezTo>
                    <a:pt x="214" y="91"/>
                    <a:pt x="191" y="32"/>
                    <a:pt x="140" y="10"/>
                  </a:cubicBezTo>
                  <a:cubicBezTo>
                    <a:pt x="116" y="0"/>
                    <a:pt x="89" y="0"/>
                    <a:pt x="65" y="10"/>
                  </a:cubicBezTo>
                  <a:cubicBezTo>
                    <a:pt x="40" y="20"/>
                    <a:pt x="20" y="39"/>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3" name="任意多边形: 形状 442">
              <a:extLst>
                <a:ext uri="{FF2B5EF4-FFF2-40B4-BE49-F238E27FC236}">
                  <a16:creationId xmlns:a16="http://schemas.microsoft.com/office/drawing/2014/main" id="{86D6B31E-BB36-067A-7EE5-76CAB7A490E0}"/>
                </a:ext>
              </a:extLst>
            </p:cNvPr>
            <p:cNvSpPr>
              <a:spLocks/>
            </p:cNvSpPr>
            <p:nvPr/>
          </p:nvSpPr>
          <p:spPr bwMode="auto">
            <a:xfrm>
              <a:off x="2690" y="2159"/>
              <a:ext cx="75" cy="72"/>
            </a:xfrm>
            <a:custGeom>
              <a:avLst/>
              <a:gdLst>
                <a:gd name="T0" fmla="*/ 193 w 205"/>
                <a:gd name="T1" fmla="*/ 124 h 199"/>
                <a:gd name="T2" fmla="*/ 123 w 205"/>
                <a:gd name="T3" fmla="*/ 6 h 199"/>
                <a:gd name="T4" fmla="*/ 51 w 205"/>
                <a:gd name="T5" fmla="*/ 17 h 199"/>
                <a:gd name="T6" fmla="*/ 6 w 205"/>
                <a:gd name="T7" fmla="*/ 78 h 199"/>
                <a:gd name="T8" fmla="*/ 20 w 205"/>
                <a:gd name="T9" fmla="*/ 154 h 199"/>
                <a:gd name="T10" fmla="*/ 82 w 205"/>
                <a:gd name="T11" fmla="*/ 197 h 199"/>
                <a:gd name="T12" fmla="*/ 100 w 205"/>
                <a:gd name="T13" fmla="*/ 199 h 199"/>
                <a:gd name="T14" fmla="*/ 193 w 205"/>
                <a:gd name="T15" fmla="*/ 124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199">
                  <a:moveTo>
                    <a:pt x="193" y="124"/>
                  </a:moveTo>
                  <a:cubicBezTo>
                    <a:pt x="205" y="72"/>
                    <a:pt x="174" y="19"/>
                    <a:pt x="123" y="6"/>
                  </a:cubicBezTo>
                  <a:cubicBezTo>
                    <a:pt x="98" y="0"/>
                    <a:pt x="73" y="4"/>
                    <a:pt x="51" y="17"/>
                  </a:cubicBezTo>
                  <a:cubicBezTo>
                    <a:pt x="28" y="31"/>
                    <a:pt x="12" y="53"/>
                    <a:pt x="6" y="78"/>
                  </a:cubicBezTo>
                  <a:cubicBezTo>
                    <a:pt x="0" y="104"/>
                    <a:pt x="5" y="131"/>
                    <a:pt x="20" y="154"/>
                  </a:cubicBezTo>
                  <a:cubicBezTo>
                    <a:pt x="34" y="176"/>
                    <a:pt x="57" y="192"/>
                    <a:pt x="82" y="197"/>
                  </a:cubicBezTo>
                  <a:cubicBezTo>
                    <a:pt x="88" y="198"/>
                    <a:pt x="94" y="199"/>
                    <a:pt x="100" y="199"/>
                  </a:cubicBezTo>
                  <a:cubicBezTo>
                    <a:pt x="143" y="199"/>
                    <a:pt x="182" y="168"/>
                    <a:pt x="193"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4" name="任意多边形: 形状 443">
              <a:extLst>
                <a:ext uri="{FF2B5EF4-FFF2-40B4-BE49-F238E27FC236}">
                  <a16:creationId xmlns:a16="http://schemas.microsoft.com/office/drawing/2014/main" id="{E28111DB-1DB6-22A1-1854-029A0CC9287F}"/>
                </a:ext>
              </a:extLst>
            </p:cNvPr>
            <p:cNvSpPr>
              <a:spLocks/>
            </p:cNvSpPr>
            <p:nvPr/>
          </p:nvSpPr>
          <p:spPr bwMode="auto">
            <a:xfrm>
              <a:off x="2738" y="1989"/>
              <a:ext cx="69" cy="69"/>
            </a:xfrm>
            <a:custGeom>
              <a:avLst/>
              <a:gdLst>
                <a:gd name="T0" fmla="*/ 2 w 191"/>
                <a:gd name="T1" fmla="*/ 88 h 191"/>
                <a:gd name="T2" fmla="*/ 25 w 191"/>
                <a:gd name="T3" fmla="*/ 159 h 191"/>
                <a:gd name="T4" fmla="*/ 91 w 191"/>
                <a:gd name="T5" fmla="*/ 191 h 191"/>
                <a:gd name="T6" fmla="*/ 186 w 191"/>
                <a:gd name="T7" fmla="*/ 104 h 191"/>
                <a:gd name="T8" fmla="*/ 102 w 191"/>
                <a:gd name="T9" fmla="*/ 2 h 191"/>
                <a:gd name="T10" fmla="*/ 35 w 191"/>
                <a:gd name="T11" fmla="*/ 24 h 191"/>
                <a:gd name="T12" fmla="*/ 2 w 191"/>
                <a:gd name="T13" fmla="*/ 88 h 191"/>
              </a:gdLst>
              <a:ahLst/>
              <a:cxnLst>
                <a:cxn ang="0">
                  <a:pos x="T0" y="T1"/>
                </a:cxn>
                <a:cxn ang="0">
                  <a:pos x="T2" y="T3"/>
                </a:cxn>
                <a:cxn ang="0">
                  <a:pos x="T4" y="T5"/>
                </a:cxn>
                <a:cxn ang="0">
                  <a:pos x="T6" y="T7"/>
                </a:cxn>
                <a:cxn ang="0">
                  <a:pos x="T8" y="T9"/>
                </a:cxn>
                <a:cxn ang="0">
                  <a:pos x="T10" y="T11"/>
                </a:cxn>
                <a:cxn ang="0">
                  <a:pos x="T12" y="T13"/>
                </a:cxn>
              </a:cxnLst>
              <a:rect l="0" t="0" r="r" b="b"/>
              <a:pathLst>
                <a:path w="191" h="191">
                  <a:moveTo>
                    <a:pt x="2" y="88"/>
                  </a:moveTo>
                  <a:cubicBezTo>
                    <a:pt x="0" y="114"/>
                    <a:pt x="8" y="140"/>
                    <a:pt x="25" y="159"/>
                  </a:cubicBezTo>
                  <a:cubicBezTo>
                    <a:pt x="42" y="178"/>
                    <a:pt x="66" y="190"/>
                    <a:pt x="91" y="191"/>
                  </a:cubicBezTo>
                  <a:cubicBezTo>
                    <a:pt x="141" y="191"/>
                    <a:pt x="182" y="153"/>
                    <a:pt x="186" y="104"/>
                  </a:cubicBezTo>
                  <a:cubicBezTo>
                    <a:pt x="191" y="52"/>
                    <a:pt x="153" y="7"/>
                    <a:pt x="102" y="2"/>
                  </a:cubicBezTo>
                  <a:cubicBezTo>
                    <a:pt x="77" y="0"/>
                    <a:pt x="54" y="8"/>
                    <a:pt x="35" y="24"/>
                  </a:cubicBezTo>
                  <a:cubicBezTo>
                    <a:pt x="16" y="40"/>
                    <a:pt x="4" y="63"/>
                    <a:pt x="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5" name="任意多边形: 形状 444">
              <a:extLst>
                <a:ext uri="{FF2B5EF4-FFF2-40B4-BE49-F238E27FC236}">
                  <a16:creationId xmlns:a16="http://schemas.microsoft.com/office/drawing/2014/main" id="{63896EB1-E32B-B492-2315-DE0568F2187E}"/>
                </a:ext>
              </a:extLst>
            </p:cNvPr>
            <p:cNvSpPr>
              <a:spLocks/>
            </p:cNvSpPr>
            <p:nvPr/>
          </p:nvSpPr>
          <p:spPr bwMode="auto">
            <a:xfrm>
              <a:off x="2758" y="1815"/>
              <a:ext cx="68" cy="66"/>
            </a:xfrm>
            <a:custGeom>
              <a:avLst/>
              <a:gdLst>
                <a:gd name="T0" fmla="*/ 182 w 185"/>
                <a:gd name="T1" fmla="*/ 86 h 183"/>
                <a:gd name="T2" fmla="*/ 151 w 185"/>
                <a:gd name="T3" fmla="*/ 23 h 183"/>
                <a:gd name="T4" fmla="*/ 86 w 185"/>
                <a:gd name="T5" fmla="*/ 1 h 183"/>
                <a:gd name="T6" fmla="*/ 3 w 185"/>
                <a:gd name="T7" fmla="*/ 98 h 183"/>
                <a:gd name="T8" fmla="*/ 36 w 185"/>
                <a:gd name="T9" fmla="*/ 163 h 183"/>
                <a:gd name="T10" fmla="*/ 93 w 185"/>
                <a:gd name="T11" fmla="*/ 183 h 183"/>
                <a:gd name="T12" fmla="*/ 103 w 185"/>
                <a:gd name="T13" fmla="*/ 183 h 183"/>
                <a:gd name="T14" fmla="*/ 182 w 185"/>
                <a:gd name="T15" fmla="*/ 86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83">
                  <a:moveTo>
                    <a:pt x="182" y="86"/>
                  </a:moveTo>
                  <a:cubicBezTo>
                    <a:pt x="180" y="62"/>
                    <a:pt x="169" y="39"/>
                    <a:pt x="151" y="23"/>
                  </a:cubicBezTo>
                  <a:cubicBezTo>
                    <a:pt x="133" y="7"/>
                    <a:pt x="110" y="0"/>
                    <a:pt x="86" y="1"/>
                  </a:cubicBezTo>
                  <a:cubicBezTo>
                    <a:pt x="37" y="5"/>
                    <a:pt x="0" y="48"/>
                    <a:pt x="3" y="98"/>
                  </a:cubicBezTo>
                  <a:cubicBezTo>
                    <a:pt x="5" y="123"/>
                    <a:pt x="17" y="147"/>
                    <a:pt x="36" y="163"/>
                  </a:cubicBezTo>
                  <a:cubicBezTo>
                    <a:pt x="52" y="176"/>
                    <a:pt x="73" y="183"/>
                    <a:pt x="93" y="183"/>
                  </a:cubicBezTo>
                  <a:cubicBezTo>
                    <a:pt x="96" y="183"/>
                    <a:pt x="100" y="183"/>
                    <a:pt x="103" y="183"/>
                  </a:cubicBezTo>
                  <a:cubicBezTo>
                    <a:pt x="150" y="177"/>
                    <a:pt x="185" y="134"/>
                    <a:pt x="18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6" name="任意多边形: 形状 445">
              <a:extLst>
                <a:ext uri="{FF2B5EF4-FFF2-40B4-BE49-F238E27FC236}">
                  <a16:creationId xmlns:a16="http://schemas.microsoft.com/office/drawing/2014/main" id="{AD570F74-6291-3E1E-A2F3-773ABE44A634}"/>
                </a:ext>
              </a:extLst>
            </p:cNvPr>
            <p:cNvSpPr>
              <a:spLocks/>
            </p:cNvSpPr>
            <p:nvPr/>
          </p:nvSpPr>
          <p:spPr bwMode="auto">
            <a:xfrm>
              <a:off x="2752" y="1639"/>
              <a:ext cx="69" cy="65"/>
            </a:xfrm>
            <a:custGeom>
              <a:avLst/>
              <a:gdLst>
                <a:gd name="T0" fmla="*/ 51 w 189"/>
                <a:gd name="T1" fmla="*/ 166 h 178"/>
                <a:gd name="T2" fmla="*/ 95 w 189"/>
                <a:gd name="T3" fmla="*/ 178 h 178"/>
                <a:gd name="T4" fmla="*/ 118 w 189"/>
                <a:gd name="T5" fmla="*/ 175 h 178"/>
                <a:gd name="T6" fmla="*/ 179 w 189"/>
                <a:gd name="T7" fmla="*/ 71 h 178"/>
                <a:gd name="T8" fmla="*/ 140 w 189"/>
                <a:gd name="T9" fmla="*/ 16 h 178"/>
                <a:gd name="T10" fmla="*/ 76 w 189"/>
                <a:gd name="T11" fmla="*/ 5 h 178"/>
                <a:gd name="T12" fmla="*/ 11 w 189"/>
                <a:gd name="T13" fmla="*/ 109 h 178"/>
                <a:gd name="T14" fmla="*/ 51 w 189"/>
                <a:gd name="T15" fmla="*/ 166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78">
                  <a:moveTo>
                    <a:pt x="51" y="166"/>
                  </a:moveTo>
                  <a:cubicBezTo>
                    <a:pt x="65" y="174"/>
                    <a:pt x="80" y="178"/>
                    <a:pt x="95" y="178"/>
                  </a:cubicBezTo>
                  <a:cubicBezTo>
                    <a:pt x="103" y="178"/>
                    <a:pt x="111" y="177"/>
                    <a:pt x="118" y="175"/>
                  </a:cubicBezTo>
                  <a:cubicBezTo>
                    <a:pt x="161" y="163"/>
                    <a:pt x="189" y="116"/>
                    <a:pt x="179" y="71"/>
                  </a:cubicBezTo>
                  <a:cubicBezTo>
                    <a:pt x="174" y="48"/>
                    <a:pt x="160" y="28"/>
                    <a:pt x="140" y="16"/>
                  </a:cubicBezTo>
                  <a:cubicBezTo>
                    <a:pt x="121" y="4"/>
                    <a:pt x="98" y="0"/>
                    <a:pt x="76" y="5"/>
                  </a:cubicBezTo>
                  <a:cubicBezTo>
                    <a:pt x="29" y="15"/>
                    <a:pt x="0" y="62"/>
                    <a:pt x="11" y="109"/>
                  </a:cubicBezTo>
                  <a:cubicBezTo>
                    <a:pt x="16" y="133"/>
                    <a:pt x="30" y="153"/>
                    <a:pt x="51"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7" name="任意多边形: 形状 446">
              <a:extLst>
                <a:ext uri="{FF2B5EF4-FFF2-40B4-BE49-F238E27FC236}">
                  <a16:creationId xmlns:a16="http://schemas.microsoft.com/office/drawing/2014/main" id="{32BE6F94-33CF-AEC2-AB24-78ADFF2663AA}"/>
                </a:ext>
              </a:extLst>
            </p:cNvPr>
            <p:cNvSpPr>
              <a:spLocks/>
            </p:cNvSpPr>
            <p:nvPr/>
          </p:nvSpPr>
          <p:spPr bwMode="auto">
            <a:xfrm>
              <a:off x="2720" y="1466"/>
              <a:ext cx="69" cy="63"/>
            </a:xfrm>
            <a:custGeom>
              <a:avLst/>
              <a:gdLst>
                <a:gd name="T0" fmla="*/ 17 w 188"/>
                <a:gd name="T1" fmla="*/ 118 h 171"/>
                <a:gd name="T2" fmla="*/ 64 w 188"/>
                <a:gd name="T3" fmla="*/ 165 h 171"/>
                <a:gd name="T4" fmla="*/ 95 w 188"/>
                <a:gd name="T5" fmla="*/ 171 h 171"/>
                <a:gd name="T6" fmla="*/ 129 w 188"/>
                <a:gd name="T7" fmla="*/ 164 h 171"/>
                <a:gd name="T8" fmla="*/ 172 w 188"/>
                <a:gd name="T9" fmla="*/ 56 h 171"/>
                <a:gd name="T10" fmla="*/ 127 w 188"/>
                <a:gd name="T11" fmla="*/ 9 h 171"/>
                <a:gd name="T12" fmla="*/ 64 w 188"/>
                <a:gd name="T13" fmla="*/ 8 h 171"/>
                <a:gd name="T14" fmla="*/ 17 w 188"/>
                <a:gd name="T15" fmla="*/ 118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71">
                  <a:moveTo>
                    <a:pt x="17" y="118"/>
                  </a:moveTo>
                  <a:cubicBezTo>
                    <a:pt x="25" y="139"/>
                    <a:pt x="42" y="157"/>
                    <a:pt x="64" y="165"/>
                  </a:cubicBezTo>
                  <a:cubicBezTo>
                    <a:pt x="74" y="169"/>
                    <a:pt x="85" y="171"/>
                    <a:pt x="95" y="171"/>
                  </a:cubicBezTo>
                  <a:cubicBezTo>
                    <a:pt x="107" y="171"/>
                    <a:pt x="118" y="169"/>
                    <a:pt x="129" y="164"/>
                  </a:cubicBezTo>
                  <a:cubicBezTo>
                    <a:pt x="168" y="146"/>
                    <a:pt x="188" y="98"/>
                    <a:pt x="172" y="56"/>
                  </a:cubicBezTo>
                  <a:cubicBezTo>
                    <a:pt x="164" y="35"/>
                    <a:pt x="148" y="18"/>
                    <a:pt x="127" y="9"/>
                  </a:cubicBezTo>
                  <a:cubicBezTo>
                    <a:pt x="107" y="1"/>
                    <a:pt x="85" y="0"/>
                    <a:pt x="64" y="8"/>
                  </a:cubicBezTo>
                  <a:cubicBezTo>
                    <a:pt x="22" y="25"/>
                    <a:pt x="0" y="75"/>
                    <a:pt x="17"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8" name="任意多边形: 形状 447">
              <a:extLst>
                <a:ext uri="{FF2B5EF4-FFF2-40B4-BE49-F238E27FC236}">
                  <a16:creationId xmlns:a16="http://schemas.microsoft.com/office/drawing/2014/main" id="{3FA3923B-92AD-51B5-A438-9518D6014E7D}"/>
                </a:ext>
              </a:extLst>
            </p:cNvPr>
            <p:cNvSpPr>
              <a:spLocks/>
            </p:cNvSpPr>
            <p:nvPr/>
          </p:nvSpPr>
          <p:spPr bwMode="auto">
            <a:xfrm>
              <a:off x="2665" y="1299"/>
              <a:ext cx="66" cy="61"/>
            </a:xfrm>
            <a:custGeom>
              <a:avLst/>
              <a:gdLst>
                <a:gd name="T0" fmla="*/ 73 w 181"/>
                <a:gd name="T1" fmla="*/ 163 h 165"/>
                <a:gd name="T2" fmla="*/ 91 w 181"/>
                <a:gd name="T3" fmla="*/ 165 h 165"/>
                <a:gd name="T4" fmla="*/ 135 w 181"/>
                <a:gd name="T5" fmla="*/ 152 h 165"/>
                <a:gd name="T6" fmla="*/ 160 w 181"/>
                <a:gd name="T7" fmla="*/ 43 h 165"/>
                <a:gd name="T8" fmla="*/ 111 w 181"/>
                <a:gd name="T9" fmla="*/ 5 h 165"/>
                <a:gd name="T10" fmla="*/ 51 w 181"/>
                <a:gd name="T11" fmla="*/ 14 h 165"/>
                <a:gd name="T12" fmla="*/ 22 w 181"/>
                <a:gd name="T13" fmla="*/ 125 h 165"/>
                <a:gd name="T14" fmla="*/ 73 w 181"/>
                <a:gd name="T15" fmla="*/ 163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165">
                  <a:moveTo>
                    <a:pt x="73" y="163"/>
                  </a:moveTo>
                  <a:cubicBezTo>
                    <a:pt x="79" y="164"/>
                    <a:pt x="85" y="165"/>
                    <a:pt x="91" y="165"/>
                  </a:cubicBezTo>
                  <a:cubicBezTo>
                    <a:pt x="107" y="165"/>
                    <a:pt x="122" y="161"/>
                    <a:pt x="135" y="152"/>
                  </a:cubicBezTo>
                  <a:cubicBezTo>
                    <a:pt x="170" y="129"/>
                    <a:pt x="181" y="80"/>
                    <a:pt x="160" y="43"/>
                  </a:cubicBezTo>
                  <a:cubicBezTo>
                    <a:pt x="149" y="24"/>
                    <a:pt x="131" y="11"/>
                    <a:pt x="111" y="5"/>
                  </a:cubicBezTo>
                  <a:cubicBezTo>
                    <a:pt x="90" y="0"/>
                    <a:pt x="69" y="3"/>
                    <a:pt x="51" y="14"/>
                  </a:cubicBezTo>
                  <a:cubicBezTo>
                    <a:pt x="12" y="37"/>
                    <a:pt x="0" y="86"/>
                    <a:pt x="22" y="125"/>
                  </a:cubicBezTo>
                  <a:cubicBezTo>
                    <a:pt x="33" y="144"/>
                    <a:pt x="51" y="158"/>
                    <a:pt x="7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9" name="任意多边形: 形状 448">
              <a:extLst>
                <a:ext uri="{FF2B5EF4-FFF2-40B4-BE49-F238E27FC236}">
                  <a16:creationId xmlns:a16="http://schemas.microsoft.com/office/drawing/2014/main" id="{AEB7709E-18C4-FA16-CE87-D1D08947040D}"/>
                </a:ext>
              </a:extLst>
            </p:cNvPr>
            <p:cNvSpPr>
              <a:spLocks/>
            </p:cNvSpPr>
            <p:nvPr/>
          </p:nvSpPr>
          <p:spPr bwMode="auto">
            <a:xfrm>
              <a:off x="2585" y="1141"/>
              <a:ext cx="63" cy="58"/>
            </a:xfrm>
            <a:custGeom>
              <a:avLst/>
              <a:gdLst>
                <a:gd name="T0" fmla="*/ 37 w 171"/>
                <a:gd name="T1" fmla="*/ 20 h 157"/>
                <a:gd name="T2" fmla="*/ 27 w 171"/>
                <a:gd name="T3" fmla="*/ 129 h 157"/>
                <a:gd name="T4" fmla="*/ 81 w 171"/>
                <a:gd name="T5" fmla="*/ 157 h 157"/>
                <a:gd name="T6" fmla="*/ 86 w 171"/>
                <a:gd name="T7" fmla="*/ 157 h 157"/>
                <a:gd name="T8" fmla="*/ 138 w 171"/>
                <a:gd name="T9" fmla="*/ 137 h 157"/>
                <a:gd name="T10" fmla="*/ 145 w 171"/>
                <a:gd name="T11" fmla="*/ 30 h 157"/>
                <a:gd name="T12" fmla="*/ 93 w 171"/>
                <a:gd name="T13" fmla="*/ 2 h 157"/>
                <a:gd name="T14" fmla="*/ 37 w 171"/>
                <a:gd name="T15" fmla="*/ 2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57">
                  <a:moveTo>
                    <a:pt x="37" y="20"/>
                  </a:moveTo>
                  <a:cubicBezTo>
                    <a:pt x="5" y="47"/>
                    <a:pt x="0" y="96"/>
                    <a:pt x="27" y="129"/>
                  </a:cubicBezTo>
                  <a:cubicBezTo>
                    <a:pt x="40" y="145"/>
                    <a:pt x="60" y="156"/>
                    <a:pt x="81" y="157"/>
                  </a:cubicBezTo>
                  <a:cubicBezTo>
                    <a:pt x="83" y="157"/>
                    <a:pt x="85" y="157"/>
                    <a:pt x="86" y="157"/>
                  </a:cubicBezTo>
                  <a:cubicBezTo>
                    <a:pt x="105" y="157"/>
                    <a:pt x="124" y="150"/>
                    <a:pt x="138" y="137"/>
                  </a:cubicBezTo>
                  <a:cubicBezTo>
                    <a:pt x="167" y="110"/>
                    <a:pt x="171" y="62"/>
                    <a:pt x="145" y="30"/>
                  </a:cubicBezTo>
                  <a:cubicBezTo>
                    <a:pt x="132" y="14"/>
                    <a:pt x="114" y="4"/>
                    <a:pt x="93" y="2"/>
                  </a:cubicBezTo>
                  <a:cubicBezTo>
                    <a:pt x="73" y="0"/>
                    <a:pt x="53" y="6"/>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0" name="任意多边形: 形状 449">
              <a:extLst>
                <a:ext uri="{FF2B5EF4-FFF2-40B4-BE49-F238E27FC236}">
                  <a16:creationId xmlns:a16="http://schemas.microsoft.com/office/drawing/2014/main" id="{4A4CCDCF-22FE-BA34-0299-85CBEAA3CADA}"/>
                </a:ext>
              </a:extLst>
            </p:cNvPr>
            <p:cNvSpPr>
              <a:spLocks/>
            </p:cNvSpPr>
            <p:nvPr/>
          </p:nvSpPr>
          <p:spPr bwMode="auto">
            <a:xfrm>
              <a:off x="2480" y="995"/>
              <a:ext cx="60" cy="55"/>
            </a:xfrm>
            <a:custGeom>
              <a:avLst/>
              <a:gdLst>
                <a:gd name="T0" fmla="*/ 33 w 163"/>
                <a:gd name="T1" fmla="*/ 132 h 150"/>
                <a:gd name="T2" fmla="*/ 82 w 163"/>
                <a:gd name="T3" fmla="*/ 150 h 150"/>
                <a:gd name="T4" fmla="*/ 88 w 163"/>
                <a:gd name="T5" fmla="*/ 150 h 150"/>
                <a:gd name="T6" fmla="*/ 139 w 163"/>
                <a:gd name="T7" fmla="*/ 122 h 150"/>
                <a:gd name="T8" fmla="*/ 130 w 163"/>
                <a:gd name="T9" fmla="*/ 20 h 150"/>
                <a:gd name="T10" fmla="*/ 77 w 163"/>
                <a:gd name="T11" fmla="*/ 1 h 150"/>
                <a:gd name="T12" fmla="*/ 27 w 163"/>
                <a:gd name="T13" fmla="*/ 27 h 150"/>
                <a:gd name="T14" fmla="*/ 33 w 163"/>
                <a:gd name="T15" fmla="*/ 132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50">
                  <a:moveTo>
                    <a:pt x="33" y="132"/>
                  </a:moveTo>
                  <a:cubicBezTo>
                    <a:pt x="47" y="144"/>
                    <a:pt x="64" y="150"/>
                    <a:pt x="82" y="150"/>
                  </a:cubicBezTo>
                  <a:cubicBezTo>
                    <a:pt x="84" y="150"/>
                    <a:pt x="86" y="150"/>
                    <a:pt x="88" y="150"/>
                  </a:cubicBezTo>
                  <a:cubicBezTo>
                    <a:pt x="108" y="148"/>
                    <a:pt x="127" y="138"/>
                    <a:pt x="139" y="122"/>
                  </a:cubicBezTo>
                  <a:cubicBezTo>
                    <a:pt x="163" y="91"/>
                    <a:pt x="159" y="46"/>
                    <a:pt x="130" y="20"/>
                  </a:cubicBezTo>
                  <a:cubicBezTo>
                    <a:pt x="115" y="7"/>
                    <a:pt x="96" y="0"/>
                    <a:pt x="77" y="1"/>
                  </a:cubicBezTo>
                  <a:cubicBezTo>
                    <a:pt x="57" y="3"/>
                    <a:pt x="39" y="12"/>
                    <a:pt x="27" y="27"/>
                  </a:cubicBezTo>
                  <a:cubicBezTo>
                    <a:pt x="0" y="58"/>
                    <a:pt x="3" y="10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1" name="任意多边形: 形状 450">
              <a:extLst>
                <a:ext uri="{FF2B5EF4-FFF2-40B4-BE49-F238E27FC236}">
                  <a16:creationId xmlns:a16="http://schemas.microsoft.com/office/drawing/2014/main" id="{DCF118D7-AC3C-9A89-5617-81358A1F8351}"/>
                </a:ext>
              </a:extLst>
            </p:cNvPr>
            <p:cNvSpPr>
              <a:spLocks/>
            </p:cNvSpPr>
            <p:nvPr/>
          </p:nvSpPr>
          <p:spPr bwMode="auto">
            <a:xfrm>
              <a:off x="2349" y="863"/>
              <a:ext cx="59" cy="53"/>
            </a:xfrm>
            <a:custGeom>
              <a:avLst/>
              <a:gdLst>
                <a:gd name="T0" fmla="*/ 43 w 160"/>
                <a:gd name="T1" fmla="*/ 135 h 145"/>
                <a:gd name="T2" fmla="*/ 80 w 160"/>
                <a:gd name="T3" fmla="*/ 145 h 145"/>
                <a:gd name="T4" fmla="*/ 98 w 160"/>
                <a:gd name="T5" fmla="*/ 143 h 145"/>
                <a:gd name="T6" fmla="*/ 142 w 160"/>
                <a:gd name="T7" fmla="*/ 109 h 145"/>
                <a:gd name="T8" fmla="*/ 117 w 160"/>
                <a:gd name="T9" fmla="*/ 14 h 145"/>
                <a:gd name="T10" fmla="*/ 64 w 160"/>
                <a:gd name="T11" fmla="*/ 5 h 145"/>
                <a:gd name="T12" fmla="*/ 21 w 160"/>
                <a:gd name="T13" fmla="*/ 37 h 145"/>
                <a:gd name="T14" fmla="*/ 43 w 160"/>
                <a:gd name="T15" fmla="*/ 13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45">
                  <a:moveTo>
                    <a:pt x="43" y="135"/>
                  </a:moveTo>
                  <a:cubicBezTo>
                    <a:pt x="54" y="142"/>
                    <a:pt x="67" y="145"/>
                    <a:pt x="80" y="145"/>
                  </a:cubicBezTo>
                  <a:cubicBezTo>
                    <a:pt x="86" y="145"/>
                    <a:pt x="92" y="144"/>
                    <a:pt x="98" y="143"/>
                  </a:cubicBezTo>
                  <a:cubicBezTo>
                    <a:pt x="116" y="138"/>
                    <a:pt x="132" y="126"/>
                    <a:pt x="142" y="109"/>
                  </a:cubicBezTo>
                  <a:cubicBezTo>
                    <a:pt x="160" y="76"/>
                    <a:pt x="149" y="33"/>
                    <a:pt x="117" y="14"/>
                  </a:cubicBezTo>
                  <a:cubicBezTo>
                    <a:pt x="101" y="3"/>
                    <a:pt x="83" y="0"/>
                    <a:pt x="64" y="5"/>
                  </a:cubicBezTo>
                  <a:cubicBezTo>
                    <a:pt x="46" y="9"/>
                    <a:pt x="31" y="20"/>
                    <a:pt x="21" y="37"/>
                  </a:cubicBezTo>
                  <a:cubicBezTo>
                    <a:pt x="0" y="70"/>
                    <a:pt x="11" y="114"/>
                    <a:pt x="4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2" name="任意多边形: 形状 451">
              <a:extLst>
                <a:ext uri="{FF2B5EF4-FFF2-40B4-BE49-F238E27FC236}">
                  <a16:creationId xmlns:a16="http://schemas.microsoft.com/office/drawing/2014/main" id="{91249583-AE45-E9F9-86DC-F03A130A231C}"/>
                </a:ext>
              </a:extLst>
            </p:cNvPr>
            <p:cNvSpPr>
              <a:spLocks/>
            </p:cNvSpPr>
            <p:nvPr/>
          </p:nvSpPr>
          <p:spPr bwMode="auto">
            <a:xfrm>
              <a:off x="2203" y="757"/>
              <a:ext cx="55" cy="50"/>
            </a:xfrm>
            <a:custGeom>
              <a:avLst/>
              <a:gdLst>
                <a:gd name="T0" fmla="*/ 51 w 151"/>
                <a:gd name="T1" fmla="*/ 133 h 138"/>
                <a:gd name="T2" fmla="*/ 76 w 151"/>
                <a:gd name="T3" fmla="*/ 138 h 138"/>
                <a:gd name="T4" fmla="*/ 103 w 151"/>
                <a:gd name="T5" fmla="*/ 132 h 138"/>
                <a:gd name="T6" fmla="*/ 139 w 151"/>
                <a:gd name="T7" fmla="*/ 93 h 138"/>
                <a:gd name="T8" fmla="*/ 101 w 151"/>
                <a:gd name="T9" fmla="*/ 7 h 138"/>
                <a:gd name="T10" fmla="*/ 50 w 151"/>
                <a:gd name="T11" fmla="*/ 7 h 138"/>
                <a:gd name="T12" fmla="*/ 14 w 151"/>
                <a:gd name="T13" fmla="*/ 44 h 138"/>
                <a:gd name="T14" fmla="*/ 51 w 151"/>
                <a:gd name="T15" fmla="*/ 13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38">
                  <a:moveTo>
                    <a:pt x="51" y="133"/>
                  </a:moveTo>
                  <a:cubicBezTo>
                    <a:pt x="59" y="136"/>
                    <a:pt x="67" y="138"/>
                    <a:pt x="76" y="138"/>
                  </a:cubicBezTo>
                  <a:cubicBezTo>
                    <a:pt x="85" y="138"/>
                    <a:pt x="94" y="136"/>
                    <a:pt x="103" y="132"/>
                  </a:cubicBezTo>
                  <a:cubicBezTo>
                    <a:pt x="120" y="124"/>
                    <a:pt x="133" y="110"/>
                    <a:pt x="139" y="93"/>
                  </a:cubicBezTo>
                  <a:cubicBezTo>
                    <a:pt x="151" y="59"/>
                    <a:pt x="134" y="21"/>
                    <a:pt x="101" y="7"/>
                  </a:cubicBezTo>
                  <a:cubicBezTo>
                    <a:pt x="85" y="0"/>
                    <a:pt x="67" y="0"/>
                    <a:pt x="50" y="7"/>
                  </a:cubicBezTo>
                  <a:cubicBezTo>
                    <a:pt x="34" y="14"/>
                    <a:pt x="21" y="27"/>
                    <a:pt x="14" y="44"/>
                  </a:cubicBezTo>
                  <a:cubicBezTo>
                    <a:pt x="0" y="79"/>
                    <a:pt x="17" y="118"/>
                    <a:pt x="51"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3" name="任意多边形: 形状 452">
              <a:extLst>
                <a:ext uri="{FF2B5EF4-FFF2-40B4-BE49-F238E27FC236}">
                  <a16:creationId xmlns:a16="http://schemas.microsoft.com/office/drawing/2014/main" id="{98E58C02-7364-F0E7-716A-3AD02DEA3D96}"/>
                </a:ext>
              </a:extLst>
            </p:cNvPr>
            <p:cNvSpPr>
              <a:spLocks/>
            </p:cNvSpPr>
            <p:nvPr/>
          </p:nvSpPr>
          <p:spPr bwMode="auto">
            <a:xfrm>
              <a:off x="2047" y="677"/>
              <a:ext cx="51" cy="47"/>
            </a:xfrm>
            <a:custGeom>
              <a:avLst/>
              <a:gdLst>
                <a:gd name="T0" fmla="*/ 56 w 139"/>
                <a:gd name="T1" fmla="*/ 130 h 131"/>
                <a:gd name="T2" fmla="*/ 70 w 139"/>
                <a:gd name="T3" fmla="*/ 131 h 131"/>
                <a:gd name="T4" fmla="*/ 104 w 139"/>
                <a:gd name="T5" fmla="*/ 121 h 131"/>
                <a:gd name="T6" fmla="*/ 133 w 139"/>
                <a:gd name="T7" fmla="*/ 79 h 131"/>
                <a:gd name="T8" fmla="*/ 84 w 139"/>
                <a:gd name="T9" fmla="*/ 4 h 131"/>
                <a:gd name="T10" fmla="*/ 36 w 139"/>
                <a:gd name="T11" fmla="*/ 12 h 131"/>
                <a:gd name="T12" fmla="*/ 8 w 139"/>
                <a:gd name="T13" fmla="*/ 52 h 131"/>
                <a:gd name="T14" fmla="*/ 56 w 139"/>
                <a:gd name="T15" fmla="*/ 13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31">
                  <a:moveTo>
                    <a:pt x="56" y="130"/>
                  </a:moveTo>
                  <a:cubicBezTo>
                    <a:pt x="60" y="131"/>
                    <a:pt x="65" y="131"/>
                    <a:pt x="70" y="131"/>
                  </a:cubicBezTo>
                  <a:cubicBezTo>
                    <a:pt x="82" y="131"/>
                    <a:pt x="94" y="128"/>
                    <a:pt x="104" y="121"/>
                  </a:cubicBezTo>
                  <a:cubicBezTo>
                    <a:pt x="119" y="111"/>
                    <a:pt x="129" y="96"/>
                    <a:pt x="133" y="79"/>
                  </a:cubicBezTo>
                  <a:cubicBezTo>
                    <a:pt x="139" y="45"/>
                    <a:pt x="117" y="11"/>
                    <a:pt x="84" y="4"/>
                  </a:cubicBezTo>
                  <a:cubicBezTo>
                    <a:pt x="67" y="0"/>
                    <a:pt x="50" y="3"/>
                    <a:pt x="36" y="12"/>
                  </a:cubicBezTo>
                  <a:cubicBezTo>
                    <a:pt x="22" y="21"/>
                    <a:pt x="11" y="35"/>
                    <a:pt x="8" y="52"/>
                  </a:cubicBezTo>
                  <a:cubicBezTo>
                    <a:pt x="0" y="87"/>
                    <a:pt x="21" y="122"/>
                    <a:pt x="5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4" name="任意多边形: 形状 453">
              <a:extLst>
                <a:ext uri="{FF2B5EF4-FFF2-40B4-BE49-F238E27FC236}">
                  <a16:creationId xmlns:a16="http://schemas.microsoft.com/office/drawing/2014/main" id="{667AEC6E-BA61-331A-ED35-5804B4705DB5}"/>
                </a:ext>
              </a:extLst>
            </p:cNvPr>
            <p:cNvSpPr>
              <a:spLocks/>
            </p:cNvSpPr>
            <p:nvPr/>
          </p:nvSpPr>
          <p:spPr bwMode="auto">
            <a:xfrm>
              <a:off x="1884" y="623"/>
              <a:ext cx="45" cy="45"/>
            </a:xfrm>
            <a:custGeom>
              <a:avLst/>
              <a:gdLst>
                <a:gd name="T0" fmla="*/ 58 w 124"/>
                <a:gd name="T1" fmla="*/ 124 h 124"/>
                <a:gd name="T2" fmla="*/ 62 w 124"/>
                <a:gd name="T3" fmla="*/ 124 h 124"/>
                <a:gd name="T4" fmla="*/ 103 w 124"/>
                <a:gd name="T5" fmla="*/ 108 h 124"/>
                <a:gd name="T6" fmla="*/ 123 w 124"/>
                <a:gd name="T7" fmla="*/ 64 h 124"/>
                <a:gd name="T8" fmla="*/ 66 w 124"/>
                <a:gd name="T9" fmla="*/ 1 h 124"/>
                <a:gd name="T10" fmla="*/ 22 w 124"/>
                <a:gd name="T11" fmla="*/ 16 h 124"/>
                <a:gd name="T12" fmla="*/ 2 w 124"/>
                <a:gd name="T13" fmla="*/ 59 h 124"/>
                <a:gd name="T14" fmla="*/ 58 w 124"/>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4">
                  <a:moveTo>
                    <a:pt x="58" y="124"/>
                  </a:moveTo>
                  <a:cubicBezTo>
                    <a:pt x="60" y="124"/>
                    <a:pt x="61" y="124"/>
                    <a:pt x="62" y="124"/>
                  </a:cubicBezTo>
                  <a:cubicBezTo>
                    <a:pt x="77" y="124"/>
                    <a:pt x="91" y="118"/>
                    <a:pt x="103" y="108"/>
                  </a:cubicBezTo>
                  <a:cubicBezTo>
                    <a:pt x="115" y="97"/>
                    <a:pt x="122" y="81"/>
                    <a:pt x="123" y="64"/>
                  </a:cubicBezTo>
                  <a:cubicBezTo>
                    <a:pt x="124" y="32"/>
                    <a:pt x="98" y="3"/>
                    <a:pt x="66" y="1"/>
                  </a:cubicBezTo>
                  <a:cubicBezTo>
                    <a:pt x="50" y="0"/>
                    <a:pt x="34" y="6"/>
                    <a:pt x="22" y="16"/>
                  </a:cubicBezTo>
                  <a:cubicBezTo>
                    <a:pt x="10" y="27"/>
                    <a:pt x="3" y="42"/>
                    <a:pt x="2" y="59"/>
                  </a:cubicBezTo>
                  <a:cubicBezTo>
                    <a:pt x="0" y="93"/>
                    <a:pt x="25" y="122"/>
                    <a:pt x="58"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5" name="任意多边形: 形状 454">
              <a:extLst>
                <a:ext uri="{FF2B5EF4-FFF2-40B4-BE49-F238E27FC236}">
                  <a16:creationId xmlns:a16="http://schemas.microsoft.com/office/drawing/2014/main" id="{8087B919-F145-D231-1876-EF9ECA84E51B}"/>
                </a:ext>
              </a:extLst>
            </p:cNvPr>
            <p:cNvSpPr>
              <a:spLocks/>
            </p:cNvSpPr>
            <p:nvPr/>
          </p:nvSpPr>
          <p:spPr bwMode="auto">
            <a:xfrm>
              <a:off x="1714" y="594"/>
              <a:ext cx="43" cy="44"/>
            </a:xfrm>
            <a:custGeom>
              <a:avLst/>
              <a:gdLst>
                <a:gd name="T0" fmla="*/ 60 w 119"/>
                <a:gd name="T1" fmla="*/ 120 h 120"/>
                <a:gd name="T2" fmla="*/ 66 w 119"/>
                <a:gd name="T3" fmla="*/ 119 h 120"/>
                <a:gd name="T4" fmla="*/ 105 w 119"/>
                <a:gd name="T5" fmla="*/ 97 h 120"/>
                <a:gd name="T6" fmla="*/ 117 w 119"/>
                <a:gd name="T7" fmla="*/ 54 h 120"/>
                <a:gd name="T8" fmla="*/ 55 w 119"/>
                <a:gd name="T9" fmla="*/ 4 h 120"/>
                <a:gd name="T10" fmla="*/ 3 w 119"/>
                <a:gd name="T11" fmla="*/ 67 h 120"/>
                <a:gd name="T12" fmla="*/ 25 w 119"/>
                <a:gd name="T13" fmla="*/ 107 h 120"/>
                <a:gd name="T14" fmla="*/ 60 w 119"/>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0">
                  <a:moveTo>
                    <a:pt x="60" y="120"/>
                  </a:moveTo>
                  <a:cubicBezTo>
                    <a:pt x="62" y="120"/>
                    <a:pt x="64" y="119"/>
                    <a:pt x="66" y="119"/>
                  </a:cubicBezTo>
                  <a:cubicBezTo>
                    <a:pt x="82" y="118"/>
                    <a:pt x="96" y="110"/>
                    <a:pt x="105" y="97"/>
                  </a:cubicBezTo>
                  <a:cubicBezTo>
                    <a:pt x="115" y="85"/>
                    <a:pt x="119" y="69"/>
                    <a:pt x="117" y="54"/>
                  </a:cubicBezTo>
                  <a:cubicBezTo>
                    <a:pt x="113" y="23"/>
                    <a:pt x="86" y="0"/>
                    <a:pt x="55" y="4"/>
                  </a:cubicBezTo>
                  <a:cubicBezTo>
                    <a:pt x="23" y="7"/>
                    <a:pt x="0" y="35"/>
                    <a:pt x="3" y="67"/>
                  </a:cubicBezTo>
                  <a:cubicBezTo>
                    <a:pt x="5" y="83"/>
                    <a:pt x="13" y="97"/>
                    <a:pt x="25" y="107"/>
                  </a:cubicBezTo>
                  <a:cubicBezTo>
                    <a:pt x="35" y="115"/>
                    <a:pt x="47" y="120"/>
                    <a:pt x="6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6" name="任意多边形: 形状 455">
              <a:extLst>
                <a:ext uri="{FF2B5EF4-FFF2-40B4-BE49-F238E27FC236}">
                  <a16:creationId xmlns:a16="http://schemas.microsoft.com/office/drawing/2014/main" id="{88E9BA89-7BB8-2994-AB9B-F3950400D14F}"/>
                </a:ext>
              </a:extLst>
            </p:cNvPr>
            <p:cNvSpPr>
              <a:spLocks/>
            </p:cNvSpPr>
            <p:nvPr/>
          </p:nvSpPr>
          <p:spPr bwMode="auto">
            <a:xfrm>
              <a:off x="1541" y="592"/>
              <a:ext cx="42" cy="42"/>
            </a:xfrm>
            <a:custGeom>
              <a:avLst/>
              <a:gdLst>
                <a:gd name="T0" fmla="*/ 46 w 116"/>
                <a:gd name="T1" fmla="*/ 8 h 116"/>
                <a:gd name="T2" fmla="*/ 8 w 116"/>
                <a:gd name="T3" fmla="*/ 75 h 116"/>
                <a:gd name="T4" fmla="*/ 34 w 116"/>
                <a:gd name="T5" fmla="*/ 108 h 116"/>
                <a:gd name="T6" fmla="*/ 60 w 116"/>
                <a:gd name="T7" fmla="*/ 116 h 116"/>
                <a:gd name="T8" fmla="*/ 74 w 116"/>
                <a:gd name="T9" fmla="*/ 114 h 116"/>
                <a:gd name="T10" fmla="*/ 107 w 116"/>
                <a:gd name="T11" fmla="*/ 87 h 116"/>
                <a:gd name="T12" fmla="*/ 112 w 116"/>
                <a:gd name="T13" fmla="*/ 45 h 116"/>
                <a:gd name="T14" fmla="*/ 46 w 116"/>
                <a:gd name="T15" fmla="*/ 8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6">
                  <a:moveTo>
                    <a:pt x="46" y="8"/>
                  </a:moveTo>
                  <a:cubicBezTo>
                    <a:pt x="17" y="16"/>
                    <a:pt x="0" y="46"/>
                    <a:pt x="8" y="75"/>
                  </a:cubicBezTo>
                  <a:cubicBezTo>
                    <a:pt x="12" y="89"/>
                    <a:pt x="21" y="101"/>
                    <a:pt x="34" y="108"/>
                  </a:cubicBezTo>
                  <a:cubicBezTo>
                    <a:pt x="42" y="113"/>
                    <a:pt x="51" y="116"/>
                    <a:pt x="60" y="116"/>
                  </a:cubicBezTo>
                  <a:cubicBezTo>
                    <a:pt x="65" y="116"/>
                    <a:pt x="70" y="115"/>
                    <a:pt x="74" y="114"/>
                  </a:cubicBezTo>
                  <a:cubicBezTo>
                    <a:pt x="88" y="110"/>
                    <a:pt x="100" y="100"/>
                    <a:pt x="107" y="87"/>
                  </a:cubicBezTo>
                  <a:cubicBezTo>
                    <a:pt x="114" y="74"/>
                    <a:pt x="116" y="59"/>
                    <a:pt x="112" y="45"/>
                  </a:cubicBezTo>
                  <a:cubicBezTo>
                    <a:pt x="104" y="17"/>
                    <a:pt x="74" y="0"/>
                    <a:pt x="4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7" name="任意多边形: 形状 456">
              <a:extLst>
                <a:ext uri="{FF2B5EF4-FFF2-40B4-BE49-F238E27FC236}">
                  <a16:creationId xmlns:a16="http://schemas.microsoft.com/office/drawing/2014/main" id="{F4C18896-EB72-CE1E-0F7B-3005563012D9}"/>
                </a:ext>
              </a:extLst>
            </p:cNvPr>
            <p:cNvSpPr>
              <a:spLocks/>
            </p:cNvSpPr>
            <p:nvPr/>
          </p:nvSpPr>
          <p:spPr bwMode="auto">
            <a:xfrm>
              <a:off x="1371" y="615"/>
              <a:ext cx="40" cy="41"/>
            </a:xfrm>
            <a:custGeom>
              <a:avLst/>
              <a:gdLst>
                <a:gd name="T0" fmla="*/ 11 w 110"/>
                <a:gd name="T1" fmla="*/ 81 h 111"/>
                <a:gd name="T2" fmla="*/ 40 w 110"/>
                <a:gd name="T3" fmla="*/ 107 h 111"/>
                <a:gd name="T4" fmla="*/ 57 w 110"/>
                <a:gd name="T5" fmla="*/ 111 h 111"/>
                <a:gd name="T6" fmla="*/ 79 w 110"/>
                <a:gd name="T7" fmla="*/ 106 h 111"/>
                <a:gd name="T8" fmla="*/ 105 w 110"/>
                <a:gd name="T9" fmla="*/ 76 h 111"/>
                <a:gd name="T10" fmla="*/ 103 w 110"/>
                <a:gd name="T11" fmla="*/ 36 h 111"/>
                <a:gd name="T12" fmla="*/ 36 w 110"/>
                <a:gd name="T13" fmla="*/ 12 h 111"/>
                <a:gd name="T14" fmla="*/ 11 w 110"/>
                <a:gd name="T15" fmla="*/ 8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1">
                  <a:moveTo>
                    <a:pt x="11" y="81"/>
                  </a:moveTo>
                  <a:cubicBezTo>
                    <a:pt x="17" y="93"/>
                    <a:pt x="27" y="103"/>
                    <a:pt x="40" y="107"/>
                  </a:cubicBezTo>
                  <a:cubicBezTo>
                    <a:pt x="46" y="110"/>
                    <a:pt x="52" y="111"/>
                    <a:pt x="57" y="111"/>
                  </a:cubicBezTo>
                  <a:cubicBezTo>
                    <a:pt x="65" y="111"/>
                    <a:pt x="72" y="109"/>
                    <a:pt x="79" y="106"/>
                  </a:cubicBezTo>
                  <a:cubicBezTo>
                    <a:pt x="91" y="100"/>
                    <a:pt x="101" y="89"/>
                    <a:pt x="105" y="76"/>
                  </a:cubicBezTo>
                  <a:cubicBezTo>
                    <a:pt x="110" y="63"/>
                    <a:pt x="109" y="49"/>
                    <a:pt x="103" y="36"/>
                  </a:cubicBezTo>
                  <a:cubicBezTo>
                    <a:pt x="91" y="11"/>
                    <a:pt x="61" y="0"/>
                    <a:pt x="36" y="12"/>
                  </a:cubicBezTo>
                  <a:cubicBezTo>
                    <a:pt x="11" y="24"/>
                    <a:pt x="0" y="55"/>
                    <a:pt x="1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8" name="任意多边形: 形状 457">
              <a:extLst>
                <a:ext uri="{FF2B5EF4-FFF2-40B4-BE49-F238E27FC236}">
                  <a16:creationId xmlns:a16="http://schemas.microsoft.com/office/drawing/2014/main" id="{BDB6F02C-4C4A-E3BF-F1A5-F511ED155B10}"/>
                </a:ext>
              </a:extLst>
            </p:cNvPr>
            <p:cNvSpPr>
              <a:spLocks/>
            </p:cNvSpPr>
            <p:nvPr/>
          </p:nvSpPr>
          <p:spPr bwMode="auto">
            <a:xfrm>
              <a:off x="1205" y="666"/>
              <a:ext cx="38" cy="38"/>
            </a:xfrm>
            <a:custGeom>
              <a:avLst/>
              <a:gdLst>
                <a:gd name="T0" fmla="*/ 45 w 103"/>
                <a:gd name="T1" fmla="*/ 102 h 103"/>
                <a:gd name="T2" fmla="*/ 54 w 103"/>
                <a:gd name="T3" fmla="*/ 103 h 103"/>
                <a:gd name="T4" fmla="*/ 81 w 103"/>
                <a:gd name="T5" fmla="*/ 94 h 103"/>
                <a:gd name="T6" fmla="*/ 101 w 103"/>
                <a:gd name="T7" fmla="*/ 62 h 103"/>
                <a:gd name="T8" fmla="*/ 93 w 103"/>
                <a:gd name="T9" fmla="*/ 26 h 103"/>
                <a:gd name="T10" fmla="*/ 26 w 103"/>
                <a:gd name="T11" fmla="*/ 15 h 103"/>
                <a:gd name="T12" fmla="*/ 14 w 103"/>
                <a:gd name="T13" fmla="*/ 82 h 103"/>
                <a:gd name="T14" fmla="*/ 45 w 103"/>
                <a:gd name="T15" fmla="*/ 10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45" y="102"/>
                  </a:moveTo>
                  <a:cubicBezTo>
                    <a:pt x="48" y="102"/>
                    <a:pt x="51" y="103"/>
                    <a:pt x="54" y="103"/>
                  </a:cubicBezTo>
                  <a:cubicBezTo>
                    <a:pt x="64" y="103"/>
                    <a:pt x="73" y="100"/>
                    <a:pt x="81" y="94"/>
                  </a:cubicBezTo>
                  <a:cubicBezTo>
                    <a:pt x="92" y="87"/>
                    <a:pt x="99" y="75"/>
                    <a:pt x="101" y="62"/>
                  </a:cubicBezTo>
                  <a:cubicBezTo>
                    <a:pt x="103" y="49"/>
                    <a:pt x="100" y="37"/>
                    <a:pt x="93" y="26"/>
                  </a:cubicBezTo>
                  <a:cubicBezTo>
                    <a:pt x="77" y="5"/>
                    <a:pt x="48" y="0"/>
                    <a:pt x="26" y="15"/>
                  </a:cubicBezTo>
                  <a:cubicBezTo>
                    <a:pt x="5" y="30"/>
                    <a:pt x="0" y="60"/>
                    <a:pt x="14" y="82"/>
                  </a:cubicBezTo>
                  <a:cubicBezTo>
                    <a:pt x="22" y="92"/>
                    <a:pt x="33" y="100"/>
                    <a:pt x="4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9" name="任意多边形: 形状 458">
              <a:extLst>
                <a:ext uri="{FF2B5EF4-FFF2-40B4-BE49-F238E27FC236}">
                  <a16:creationId xmlns:a16="http://schemas.microsoft.com/office/drawing/2014/main" id="{818B970B-10BD-C7DE-62ED-0E4D691E8A6D}"/>
                </a:ext>
              </a:extLst>
            </p:cNvPr>
            <p:cNvSpPr>
              <a:spLocks/>
            </p:cNvSpPr>
            <p:nvPr/>
          </p:nvSpPr>
          <p:spPr bwMode="auto">
            <a:xfrm>
              <a:off x="1048" y="745"/>
              <a:ext cx="35" cy="32"/>
            </a:xfrm>
            <a:custGeom>
              <a:avLst/>
              <a:gdLst>
                <a:gd name="T0" fmla="*/ 49 w 98"/>
                <a:gd name="T1" fmla="*/ 90 h 90"/>
                <a:gd name="T2" fmla="*/ 80 w 98"/>
                <a:gd name="T3" fmla="*/ 77 h 90"/>
                <a:gd name="T4" fmla="*/ 80 w 98"/>
                <a:gd name="T5" fmla="*/ 13 h 90"/>
                <a:gd name="T6" fmla="*/ 48 w 98"/>
                <a:gd name="T7" fmla="*/ 0 h 90"/>
                <a:gd name="T8" fmla="*/ 17 w 98"/>
                <a:gd name="T9" fmla="*/ 13 h 90"/>
                <a:gd name="T10" fmla="*/ 17 w 98"/>
                <a:gd name="T11" fmla="*/ 77 h 90"/>
                <a:gd name="T12" fmla="*/ 49 w 98"/>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98" h="90">
                  <a:moveTo>
                    <a:pt x="49" y="90"/>
                  </a:moveTo>
                  <a:cubicBezTo>
                    <a:pt x="61" y="90"/>
                    <a:pt x="72" y="85"/>
                    <a:pt x="80" y="77"/>
                  </a:cubicBezTo>
                  <a:cubicBezTo>
                    <a:pt x="98" y="59"/>
                    <a:pt x="98" y="30"/>
                    <a:pt x="80" y="13"/>
                  </a:cubicBezTo>
                  <a:cubicBezTo>
                    <a:pt x="71" y="4"/>
                    <a:pt x="61" y="1"/>
                    <a:pt x="48" y="0"/>
                  </a:cubicBezTo>
                  <a:cubicBezTo>
                    <a:pt x="36" y="0"/>
                    <a:pt x="25" y="5"/>
                    <a:pt x="17" y="13"/>
                  </a:cubicBezTo>
                  <a:cubicBezTo>
                    <a:pt x="0" y="31"/>
                    <a:pt x="0" y="59"/>
                    <a:pt x="17" y="77"/>
                  </a:cubicBezTo>
                  <a:cubicBezTo>
                    <a:pt x="26" y="85"/>
                    <a:pt x="37" y="90"/>
                    <a:pt x="4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0" name="任意多边形: 形状 459">
              <a:extLst>
                <a:ext uri="{FF2B5EF4-FFF2-40B4-BE49-F238E27FC236}">
                  <a16:creationId xmlns:a16="http://schemas.microsoft.com/office/drawing/2014/main" id="{B4FA5ED3-49A7-4A1A-211E-E40B51D8F0B2}"/>
                </a:ext>
              </a:extLst>
            </p:cNvPr>
            <p:cNvSpPr>
              <a:spLocks/>
            </p:cNvSpPr>
            <p:nvPr/>
          </p:nvSpPr>
          <p:spPr bwMode="auto">
            <a:xfrm>
              <a:off x="899" y="846"/>
              <a:ext cx="35" cy="31"/>
            </a:xfrm>
            <a:custGeom>
              <a:avLst/>
              <a:gdLst>
                <a:gd name="T0" fmla="*/ 47 w 95"/>
                <a:gd name="T1" fmla="*/ 85 h 85"/>
                <a:gd name="T2" fmla="*/ 55 w 95"/>
                <a:gd name="T3" fmla="*/ 84 h 85"/>
                <a:gd name="T4" fmla="*/ 82 w 95"/>
                <a:gd name="T5" fmla="*/ 67 h 85"/>
                <a:gd name="T6" fmla="*/ 71 w 95"/>
                <a:gd name="T7" fmla="*/ 8 h 85"/>
                <a:gd name="T8" fmla="*/ 40 w 95"/>
                <a:gd name="T9" fmla="*/ 2 h 85"/>
                <a:gd name="T10" fmla="*/ 13 w 95"/>
                <a:gd name="T11" fmla="*/ 20 h 85"/>
                <a:gd name="T12" fmla="*/ 24 w 95"/>
                <a:gd name="T13" fmla="*/ 78 h 85"/>
                <a:gd name="T14" fmla="*/ 47 w 95"/>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5">
                  <a:moveTo>
                    <a:pt x="47" y="85"/>
                  </a:moveTo>
                  <a:cubicBezTo>
                    <a:pt x="50" y="85"/>
                    <a:pt x="53" y="85"/>
                    <a:pt x="55" y="84"/>
                  </a:cubicBezTo>
                  <a:cubicBezTo>
                    <a:pt x="66" y="82"/>
                    <a:pt x="76" y="76"/>
                    <a:pt x="82" y="67"/>
                  </a:cubicBezTo>
                  <a:cubicBezTo>
                    <a:pt x="95" y="47"/>
                    <a:pt x="90" y="21"/>
                    <a:pt x="71" y="8"/>
                  </a:cubicBezTo>
                  <a:cubicBezTo>
                    <a:pt x="61" y="2"/>
                    <a:pt x="51" y="0"/>
                    <a:pt x="40" y="2"/>
                  </a:cubicBezTo>
                  <a:cubicBezTo>
                    <a:pt x="29" y="4"/>
                    <a:pt x="19" y="11"/>
                    <a:pt x="13" y="20"/>
                  </a:cubicBezTo>
                  <a:cubicBezTo>
                    <a:pt x="0" y="39"/>
                    <a:pt x="5" y="65"/>
                    <a:pt x="24" y="78"/>
                  </a:cubicBezTo>
                  <a:cubicBezTo>
                    <a:pt x="31" y="83"/>
                    <a:pt x="39"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1" name="任意多边形: 形状 460">
              <a:extLst>
                <a:ext uri="{FF2B5EF4-FFF2-40B4-BE49-F238E27FC236}">
                  <a16:creationId xmlns:a16="http://schemas.microsoft.com/office/drawing/2014/main" id="{4C768F34-5CA6-F635-22EC-AECF653D69EA}"/>
                </a:ext>
              </a:extLst>
            </p:cNvPr>
            <p:cNvSpPr>
              <a:spLocks/>
            </p:cNvSpPr>
            <p:nvPr/>
          </p:nvSpPr>
          <p:spPr bwMode="auto">
            <a:xfrm>
              <a:off x="765" y="973"/>
              <a:ext cx="32" cy="29"/>
            </a:xfrm>
            <a:custGeom>
              <a:avLst/>
              <a:gdLst>
                <a:gd name="T0" fmla="*/ 29 w 87"/>
                <a:gd name="T1" fmla="*/ 75 h 78"/>
                <a:gd name="T2" fmla="*/ 44 w 87"/>
                <a:gd name="T3" fmla="*/ 78 h 78"/>
                <a:gd name="T4" fmla="*/ 58 w 87"/>
                <a:gd name="T5" fmla="*/ 75 h 78"/>
                <a:gd name="T6" fmla="*/ 79 w 87"/>
                <a:gd name="T7" fmla="*/ 54 h 78"/>
                <a:gd name="T8" fmla="*/ 58 w 87"/>
                <a:gd name="T9" fmla="*/ 4 h 78"/>
                <a:gd name="T10" fmla="*/ 29 w 87"/>
                <a:gd name="T11" fmla="*/ 4 h 78"/>
                <a:gd name="T12" fmla="*/ 8 w 87"/>
                <a:gd name="T13" fmla="*/ 25 h 78"/>
                <a:gd name="T14" fmla="*/ 29 w 87"/>
                <a:gd name="T15" fmla="*/ 75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78">
                  <a:moveTo>
                    <a:pt x="29" y="75"/>
                  </a:moveTo>
                  <a:cubicBezTo>
                    <a:pt x="33" y="77"/>
                    <a:pt x="39" y="78"/>
                    <a:pt x="44" y="78"/>
                  </a:cubicBezTo>
                  <a:cubicBezTo>
                    <a:pt x="48" y="78"/>
                    <a:pt x="53" y="77"/>
                    <a:pt x="58" y="75"/>
                  </a:cubicBezTo>
                  <a:cubicBezTo>
                    <a:pt x="68" y="71"/>
                    <a:pt x="75" y="64"/>
                    <a:pt x="79" y="54"/>
                  </a:cubicBezTo>
                  <a:cubicBezTo>
                    <a:pt x="87" y="35"/>
                    <a:pt x="78" y="12"/>
                    <a:pt x="58" y="4"/>
                  </a:cubicBezTo>
                  <a:cubicBezTo>
                    <a:pt x="49" y="0"/>
                    <a:pt x="39" y="0"/>
                    <a:pt x="29" y="4"/>
                  </a:cubicBezTo>
                  <a:cubicBezTo>
                    <a:pt x="20" y="7"/>
                    <a:pt x="12" y="15"/>
                    <a:pt x="8" y="25"/>
                  </a:cubicBezTo>
                  <a:cubicBezTo>
                    <a:pt x="0" y="44"/>
                    <a:pt x="9" y="67"/>
                    <a:pt x="29"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2" name="任意多边形: 形状 461">
              <a:extLst>
                <a:ext uri="{FF2B5EF4-FFF2-40B4-BE49-F238E27FC236}">
                  <a16:creationId xmlns:a16="http://schemas.microsoft.com/office/drawing/2014/main" id="{EC815ABB-76EB-A472-1F90-BBDD6605F676}"/>
                </a:ext>
              </a:extLst>
            </p:cNvPr>
            <p:cNvSpPr>
              <a:spLocks/>
            </p:cNvSpPr>
            <p:nvPr/>
          </p:nvSpPr>
          <p:spPr bwMode="auto">
            <a:xfrm>
              <a:off x="869" y="2524"/>
              <a:ext cx="103" cy="95"/>
            </a:xfrm>
            <a:custGeom>
              <a:avLst/>
              <a:gdLst>
                <a:gd name="T0" fmla="*/ 61 w 281"/>
                <a:gd name="T1" fmla="*/ 230 h 259"/>
                <a:gd name="T2" fmla="*/ 140 w 281"/>
                <a:gd name="T3" fmla="*/ 259 h 259"/>
                <a:gd name="T4" fmla="*/ 152 w 281"/>
                <a:gd name="T5" fmla="*/ 258 h 259"/>
                <a:gd name="T6" fmla="*/ 237 w 281"/>
                <a:gd name="T7" fmla="*/ 212 h 259"/>
                <a:gd name="T8" fmla="*/ 219 w 281"/>
                <a:gd name="T9" fmla="*/ 33 h 259"/>
                <a:gd name="T10" fmla="*/ 124 w 281"/>
                <a:gd name="T11" fmla="*/ 5 h 259"/>
                <a:gd name="T12" fmla="*/ 38 w 281"/>
                <a:gd name="T13" fmla="*/ 56 h 259"/>
                <a:gd name="T14" fmla="*/ 61 w 281"/>
                <a:gd name="T15" fmla="*/ 230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59">
                  <a:moveTo>
                    <a:pt x="61" y="230"/>
                  </a:moveTo>
                  <a:cubicBezTo>
                    <a:pt x="83" y="248"/>
                    <a:pt x="111" y="259"/>
                    <a:pt x="140" y="259"/>
                  </a:cubicBezTo>
                  <a:cubicBezTo>
                    <a:pt x="144" y="259"/>
                    <a:pt x="148" y="258"/>
                    <a:pt x="152" y="258"/>
                  </a:cubicBezTo>
                  <a:cubicBezTo>
                    <a:pt x="185" y="255"/>
                    <a:pt x="216" y="238"/>
                    <a:pt x="237" y="212"/>
                  </a:cubicBezTo>
                  <a:cubicBezTo>
                    <a:pt x="281" y="158"/>
                    <a:pt x="273" y="77"/>
                    <a:pt x="219" y="33"/>
                  </a:cubicBezTo>
                  <a:cubicBezTo>
                    <a:pt x="193" y="11"/>
                    <a:pt x="159" y="0"/>
                    <a:pt x="124" y="5"/>
                  </a:cubicBezTo>
                  <a:cubicBezTo>
                    <a:pt x="90" y="10"/>
                    <a:pt x="58" y="28"/>
                    <a:pt x="38" y="56"/>
                  </a:cubicBezTo>
                  <a:cubicBezTo>
                    <a:pt x="0" y="111"/>
                    <a:pt x="10" y="187"/>
                    <a:pt x="61"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3" name="任意多边形: 形状 462">
              <a:extLst>
                <a:ext uri="{FF2B5EF4-FFF2-40B4-BE49-F238E27FC236}">
                  <a16:creationId xmlns:a16="http://schemas.microsoft.com/office/drawing/2014/main" id="{B5CFB999-7B0A-A3FA-2383-FE153A2E2707}"/>
                </a:ext>
              </a:extLst>
            </p:cNvPr>
            <p:cNvSpPr>
              <a:spLocks/>
            </p:cNvSpPr>
            <p:nvPr/>
          </p:nvSpPr>
          <p:spPr bwMode="auto">
            <a:xfrm>
              <a:off x="998" y="2629"/>
              <a:ext cx="101" cy="93"/>
            </a:xfrm>
            <a:custGeom>
              <a:avLst/>
              <a:gdLst>
                <a:gd name="T0" fmla="*/ 199 w 277"/>
                <a:gd name="T1" fmla="*/ 21 h 253"/>
                <a:gd name="T2" fmla="*/ 104 w 277"/>
                <a:gd name="T3" fmla="*/ 9 h 253"/>
                <a:gd name="T4" fmla="*/ 28 w 277"/>
                <a:gd name="T5" fmla="*/ 72 h 253"/>
                <a:gd name="T6" fmla="*/ 76 w 277"/>
                <a:gd name="T7" fmla="*/ 236 h 253"/>
                <a:gd name="T8" fmla="*/ 138 w 277"/>
                <a:gd name="T9" fmla="*/ 253 h 253"/>
                <a:gd name="T10" fmla="*/ 168 w 277"/>
                <a:gd name="T11" fmla="*/ 249 h 253"/>
                <a:gd name="T12" fmla="*/ 243 w 277"/>
                <a:gd name="T13" fmla="*/ 191 h 253"/>
                <a:gd name="T14" fmla="*/ 199 w 277"/>
                <a:gd name="T15" fmla="*/ 21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253">
                  <a:moveTo>
                    <a:pt x="199" y="21"/>
                  </a:moveTo>
                  <a:cubicBezTo>
                    <a:pt x="171" y="4"/>
                    <a:pt x="136" y="0"/>
                    <a:pt x="104" y="9"/>
                  </a:cubicBezTo>
                  <a:cubicBezTo>
                    <a:pt x="71" y="19"/>
                    <a:pt x="43" y="42"/>
                    <a:pt x="28" y="72"/>
                  </a:cubicBezTo>
                  <a:cubicBezTo>
                    <a:pt x="0" y="131"/>
                    <a:pt x="21" y="203"/>
                    <a:pt x="76" y="236"/>
                  </a:cubicBezTo>
                  <a:cubicBezTo>
                    <a:pt x="95" y="247"/>
                    <a:pt x="116" y="253"/>
                    <a:pt x="138" y="253"/>
                  </a:cubicBezTo>
                  <a:cubicBezTo>
                    <a:pt x="148" y="253"/>
                    <a:pt x="158" y="252"/>
                    <a:pt x="168" y="249"/>
                  </a:cubicBezTo>
                  <a:cubicBezTo>
                    <a:pt x="200" y="241"/>
                    <a:pt x="227" y="220"/>
                    <a:pt x="243" y="191"/>
                  </a:cubicBezTo>
                  <a:cubicBezTo>
                    <a:pt x="277" y="132"/>
                    <a:pt x="258" y="56"/>
                    <a:pt x="19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4" name="任意多边形: 形状 463">
              <a:extLst>
                <a:ext uri="{FF2B5EF4-FFF2-40B4-BE49-F238E27FC236}">
                  <a16:creationId xmlns:a16="http://schemas.microsoft.com/office/drawing/2014/main" id="{AE0D8367-3D9F-E298-A906-2D9858DB824F}"/>
                </a:ext>
              </a:extLst>
            </p:cNvPr>
            <p:cNvSpPr>
              <a:spLocks/>
            </p:cNvSpPr>
            <p:nvPr/>
          </p:nvSpPr>
          <p:spPr bwMode="auto">
            <a:xfrm>
              <a:off x="1138" y="2711"/>
              <a:ext cx="98" cy="91"/>
            </a:xfrm>
            <a:custGeom>
              <a:avLst/>
              <a:gdLst>
                <a:gd name="T0" fmla="*/ 244 w 268"/>
                <a:gd name="T1" fmla="*/ 169 h 247"/>
                <a:gd name="T2" fmla="*/ 176 w 268"/>
                <a:gd name="T3" fmla="*/ 12 h 247"/>
                <a:gd name="T4" fmla="*/ 82 w 268"/>
                <a:gd name="T5" fmla="*/ 15 h 247"/>
                <a:gd name="T6" fmla="*/ 19 w 268"/>
                <a:gd name="T7" fmla="*/ 88 h 247"/>
                <a:gd name="T8" fmla="*/ 89 w 268"/>
                <a:gd name="T9" fmla="*/ 238 h 247"/>
                <a:gd name="T10" fmla="*/ 133 w 268"/>
                <a:gd name="T11" fmla="*/ 247 h 247"/>
                <a:gd name="T12" fmla="*/ 180 w 268"/>
                <a:gd name="T13" fmla="*/ 237 h 247"/>
                <a:gd name="T14" fmla="*/ 244 w 268"/>
                <a:gd name="T15" fmla="*/ 169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47">
                  <a:moveTo>
                    <a:pt x="244" y="169"/>
                  </a:moveTo>
                  <a:cubicBezTo>
                    <a:pt x="268" y="107"/>
                    <a:pt x="237" y="36"/>
                    <a:pt x="176" y="12"/>
                  </a:cubicBezTo>
                  <a:cubicBezTo>
                    <a:pt x="146" y="0"/>
                    <a:pt x="113" y="1"/>
                    <a:pt x="82" y="15"/>
                  </a:cubicBezTo>
                  <a:cubicBezTo>
                    <a:pt x="52" y="30"/>
                    <a:pt x="29" y="56"/>
                    <a:pt x="19" y="88"/>
                  </a:cubicBezTo>
                  <a:cubicBezTo>
                    <a:pt x="0" y="149"/>
                    <a:pt x="31" y="215"/>
                    <a:pt x="89" y="238"/>
                  </a:cubicBezTo>
                  <a:cubicBezTo>
                    <a:pt x="103" y="244"/>
                    <a:pt x="118" y="247"/>
                    <a:pt x="133" y="247"/>
                  </a:cubicBezTo>
                  <a:cubicBezTo>
                    <a:pt x="149" y="247"/>
                    <a:pt x="165" y="243"/>
                    <a:pt x="180" y="237"/>
                  </a:cubicBezTo>
                  <a:cubicBezTo>
                    <a:pt x="209" y="224"/>
                    <a:pt x="232" y="200"/>
                    <a:pt x="24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5" name="任意多边形: 形状 464">
              <a:extLst>
                <a:ext uri="{FF2B5EF4-FFF2-40B4-BE49-F238E27FC236}">
                  <a16:creationId xmlns:a16="http://schemas.microsoft.com/office/drawing/2014/main" id="{9036601F-0BB4-263F-C590-7C128962C91B}"/>
                </a:ext>
              </a:extLst>
            </p:cNvPr>
            <p:cNvSpPr>
              <a:spLocks/>
            </p:cNvSpPr>
            <p:nvPr/>
          </p:nvSpPr>
          <p:spPr bwMode="auto">
            <a:xfrm>
              <a:off x="1287" y="2769"/>
              <a:ext cx="93" cy="89"/>
            </a:xfrm>
            <a:custGeom>
              <a:avLst/>
              <a:gdLst>
                <a:gd name="T0" fmla="*/ 150 w 253"/>
                <a:gd name="T1" fmla="*/ 7 h 241"/>
                <a:gd name="T2" fmla="*/ 61 w 253"/>
                <a:gd name="T3" fmla="*/ 24 h 241"/>
                <a:gd name="T4" fmla="*/ 10 w 253"/>
                <a:gd name="T5" fmla="*/ 104 h 241"/>
                <a:gd name="T6" fmla="*/ 100 w 253"/>
                <a:gd name="T7" fmla="*/ 238 h 241"/>
                <a:gd name="T8" fmla="*/ 125 w 253"/>
                <a:gd name="T9" fmla="*/ 241 h 241"/>
                <a:gd name="T10" fmla="*/ 187 w 253"/>
                <a:gd name="T11" fmla="*/ 223 h 241"/>
                <a:gd name="T12" fmla="*/ 239 w 253"/>
                <a:gd name="T13" fmla="*/ 148 h 241"/>
                <a:gd name="T14" fmla="*/ 150 w 253"/>
                <a:gd name="T15" fmla="*/ 7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41">
                  <a:moveTo>
                    <a:pt x="150" y="7"/>
                  </a:moveTo>
                  <a:cubicBezTo>
                    <a:pt x="119" y="0"/>
                    <a:pt x="88" y="6"/>
                    <a:pt x="61" y="24"/>
                  </a:cubicBezTo>
                  <a:cubicBezTo>
                    <a:pt x="33" y="43"/>
                    <a:pt x="15" y="72"/>
                    <a:pt x="10" y="104"/>
                  </a:cubicBezTo>
                  <a:cubicBezTo>
                    <a:pt x="0" y="165"/>
                    <a:pt x="40" y="224"/>
                    <a:pt x="100" y="238"/>
                  </a:cubicBezTo>
                  <a:cubicBezTo>
                    <a:pt x="108" y="240"/>
                    <a:pt x="117" y="241"/>
                    <a:pt x="125" y="241"/>
                  </a:cubicBezTo>
                  <a:cubicBezTo>
                    <a:pt x="147" y="241"/>
                    <a:pt x="168" y="235"/>
                    <a:pt x="187" y="223"/>
                  </a:cubicBezTo>
                  <a:cubicBezTo>
                    <a:pt x="213" y="206"/>
                    <a:pt x="232" y="179"/>
                    <a:pt x="239" y="148"/>
                  </a:cubicBezTo>
                  <a:cubicBezTo>
                    <a:pt x="253" y="84"/>
                    <a:pt x="213" y="21"/>
                    <a:pt x="15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6" name="任意多边形: 形状 465">
              <a:extLst>
                <a:ext uri="{FF2B5EF4-FFF2-40B4-BE49-F238E27FC236}">
                  <a16:creationId xmlns:a16="http://schemas.microsoft.com/office/drawing/2014/main" id="{70AE1026-2D93-40BC-FB68-15A6F847C0A6}"/>
                </a:ext>
              </a:extLst>
            </p:cNvPr>
            <p:cNvSpPr>
              <a:spLocks/>
            </p:cNvSpPr>
            <p:nvPr/>
          </p:nvSpPr>
          <p:spPr bwMode="auto">
            <a:xfrm>
              <a:off x="1443" y="2805"/>
              <a:ext cx="84" cy="85"/>
            </a:xfrm>
            <a:custGeom>
              <a:avLst/>
              <a:gdLst>
                <a:gd name="T0" fmla="*/ 121 w 229"/>
                <a:gd name="T1" fmla="*/ 2 h 233"/>
                <a:gd name="T2" fmla="*/ 38 w 229"/>
                <a:gd name="T3" fmla="*/ 32 h 233"/>
                <a:gd name="T4" fmla="*/ 0 w 229"/>
                <a:gd name="T5" fmla="*/ 117 h 233"/>
                <a:gd name="T6" fmla="*/ 106 w 229"/>
                <a:gd name="T7" fmla="*/ 233 h 233"/>
                <a:gd name="T8" fmla="*/ 114 w 229"/>
                <a:gd name="T9" fmla="*/ 233 h 233"/>
                <a:gd name="T10" fmla="*/ 188 w 229"/>
                <a:gd name="T11" fmla="*/ 205 h 233"/>
                <a:gd name="T12" fmla="*/ 227 w 229"/>
                <a:gd name="T13" fmla="*/ 125 h 233"/>
                <a:gd name="T14" fmla="*/ 199 w 229"/>
                <a:gd name="T15" fmla="*/ 42 h 233"/>
                <a:gd name="T16" fmla="*/ 121 w 229"/>
                <a:gd name="T17" fmla="*/ 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33">
                  <a:moveTo>
                    <a:pt x="121" y="2"/>
                  </a:moveTo>
                  <a:cubicBezTo>
                    <a:pt x="90" y="0"/>
                    <a:pt x="61" y="11"/>
                    <a:pt x="38" y="32"/>
                  </a:cubicBezTo>
                  <a:cubicBezTo>
                    <a:pt x="14" y="54"/>
                    <a:pt x="0" y="85"/>
                    <a:pt x="0" y="117"/>
                  </a:cubicBezTo>
                  <a:cubicBezTo>
                    <a:pt x="0" y="178"/>
                    <a:pt x="46" y="229"/>
                    <a:pt x="106" y="233"/>
                  </a:cubicBezTo>
                  <a:cubicBezTo>
                    <a:pt x="109" y="233"/>
                    <a:pt x="111" y="233"/>
                    <a:pt x="114" y="233"/>
                  </a:cubicBezTo>
                  <a:cubicBezTo>
                    <a:pt x="141" y="233"/>
                    <a:pt x="167" y="223"/>
                    <a:pt x="188" y="205"/>
                  </a:cubicBezTo>
                  <a:cubicBezTo>
                    <a:pt x="211" y="185"/>
                    <a:pt x="225" y="157"/>
                    <a:pt x="227" y="125"/>
                  </a:cubicBezTo>
                  <a:cubicBezTo>
                    <a:pt x="229" y="95"/>
                    <a:pt x="219" y="65"/>
                    <a:pt x="199" y="42"/>
                  </a:cubicBezTo>
                  <a:cubicBezTo>
                    <a:pt x="179" y="18"/>
                    <a:pt x="151" y="4"/>
                    <a:pt x="12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7" name="任意多边形: 形状 466">
              <a:extLst>
                <a:ext uri="{FF2B5EF4-FFF2-40B4-BE49-F238E27FC236}">
                  <a16:creationId xmlns:a16="http://schemas.microsoft.com/office/drawing/2014/main" id="{BE2222FD-38C8-2181-2616-7BB81B466D3B}"/>
                </a:ext>
              </a:extLst>
            </p:cNvPr>
            <p:cNvSpPr>
              <a:spLocks/>
            </p:cNvSpPr>
            <p:nvPr/>
          </p:nvSpPr>
          <p:spPr bwMode="auto">
            <a:xfrm>
              <a:off x="1597" y="2816"/>
              <a:ext cx="84" cy="83"/>
            </a:xfrm>
            <a:custGeom>
              <a:avLst/>
              <a:gdLst>
                <a:gd name="T0" fmla="*/ 105 w 229"/>
                <a:gd name="T1" fmla="*/ 3 h 227"/>
                <a:gd name="T2" fmla="*/ 28 w 229"/>
                <a:gd name="T3" fmla="*/ 44 h 227"/>
                <a:gd name="T4" fmla="*/ 4 w 229"/>
                <a:gd name="T5" fmla="*/ 131 h 227"/>
                <a:gd name="T6" fmla="*/ 114 w 229"/>
                <a:gd name="T7" fmla="*/ 227 h 227"/>
                <a:gd name="T8" fmla="*/ 123 w 229"/>
                <a:gd name="T9" fmla="*/ 227 h 227"/>
                <a:gd name="T10" fmla="*/ 224 w 229"/>
                <a:gd name="T11" fmla="*/ 106 h 227"/>
                <a:gd name="T12" fmla="*/ 185 w 229"/>
                <a:gd name="T13" fmla="*/ 28 h 227"/>
                <a:gd name="T14" fmla="*/ 105 w 229"/>
                <a:gd name="T15" fmla="*/ 3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27">
                  <a:moveTo>
                    <a:pt x="105" y="3"/>
                  </a:moveTo>
                  <a:cubicBezTo>
                    <a:pt x="75" y="5"/>
                    <a:pt x="48" y="20"/>
                    <a:pt x="28" y="44"/>
                  </a:cubicBezTo>
                  <a:cubicBezTo>
                    <a:pt x="9" y="69"/>
                    <a:pt x="0" y="100"/>
                    <a:pt x="4" y="131"/>
                  </a:cubicBezTo>
                  <a:cubicBezTo>
                    <a:pt x="12" y="186"/>
                    <a:pt x="60" y="227"/>
                    <a:pt x="114" y="227"/>
                  </a:cubicBezTo>
                  <a:cubicBezTo>
                    <a:pt x="117" y="227"/>
                    <a:pt x="120" y="227"/>
                    <a:pt x="123" y="227"/>
                  </a:cubicBezTo>
                  <a:cubicBezTo>
                    <a:pt x="184" y="222"/>
                    <a:pt x="229" y="167"/>
                    <a:pt x="224" y="106"/>
                  </a:cubicBezTo>
                  <a:cubicBezTo>
                    <a:pt x="222" y="75"/>
                    <a:pt x="208" y="48"/>
                    <a:pt x="185" y="28"/>
                  </a:cubicBezTo>
                  <a:cubicBezTo>
                    <a:pt x="162" y="9"/>
                    <a:pt x="134" y="0"/>
                    <a:pt x="10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8" name="任意多边形: 形状 467">
              <a:extLst>
                <a:ext uri="{FF2B5EF4-FFF2-40B4-BE49-F238E27FC236}">
                  <a16:creationId xmlns:a16="http://schemas.microsoft.com/office/drawing/2014/main" id="{1BB8A4E0-31CF-3740-5C4B-C8696F03FAB5}"/>
                </a:ext>
              </a:extLst>
            </p:cNvPr>
            <p:cNvSpPr>
              <a:spLocks/>
            </p:cNvSpPr>
            <p:nvPr/>
          </p:nvSpPr>
          <p:spPr bwMode="auto">
            <a:xfrm>
              <a:off x="1752" y="2804"/>
              <a:ext cx="84" cy="81"/>
            </a:xfrm>
            <a:custGeom>
              <a:avLst/>
              <a:gdLst>
                <a:gd name="T0" fmla="*/ 112 w 230"/>
                <a:gd name="T1" fmla="*/ 223 h 223"/>
                <a:gd name="T2" fmla="*/ 137 w 230"/>
                <a:gd name="T3" fmla="*/ 220 h 223"/>
                <a:gd name="T4" fmla="*/ 216 w 230"/>
                <a:gd name="T5" fmla="*/ 88 h 223"/>
                <a:gd name="T6" fmla="*/ 167 w 230"/>
                <a:gd name="T7" fmla="*/ 20 h 223"/>
                <a:gd name="T8" fmla="*/ 86 w 230"/>
                <a:gd name="T9" fmla="*/ 7 h 223"/>
                <a:gd name="T10" fmla="*/ 19 w 230"/>
                <a:gd name="T11" fmla="*/ 58 h 223"/>
                <a:gd name="T12" fmla="*/ 8 w 230"/>
                <a:gd name="T13" fmla="*/ 145 h 223"/>
                <a:gd name="T14" fmla="*/ 112 w 230"/>
                <a:gd name="T15" fmla="*/ 223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23">
                  <a:moveTo>
                    <a:pt x="112" y="223"/>
                  </a:moveTo>
                  <a:cubicBezTo>
                    <a:pt x="121" y="223"/>
                    <a:pt x="129" y="222"/>
                    <a:pt x="137" y="220"/>
                  </a:cubicBezTo>
                  <a:cubicBezTo>
                    <a:pt x="194" y="206"/>
                    <a:pt x="230" y="147"/>
                    <a:pt x="216" y="88"/>
                  </a:cubicBezTo>
                  <a:cubicBezTo>
                    <a:pt x="210" y="59"/>
                    <a:pt x="192" y="35"/>
                    <a:pt x="167" y="20"/>
                  </a:cubicBezTo>
                  <a:cubicBezTo>
                    <a:pt x="143" y="5"/>
                    <a:pt x="114" y="0"/>
                    <a:pt x="86" y="7"/>
                  </a:cubicBezTo>
                  <a:cubicBezTo>
                    <a:pt x="58" y="14"/>
                    <a:pt x="34" y="32"/>
                    <a:pt x="19" y="58"/>
                  </a:cubicBezTo>
                  <a:cubicBezTo>
                    <a:pt x="4" y="84"/>
                    <a:pt x="0" y="116"/>
                    <a:pt x="8" y="145"/>
                  </a:cubicBezTo>
                  <a:cubicBezTo>
                    <a:pt x="22" y="191"/>
                    <a:pt x="66" y="223"/>
                    <a:pt x="11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9" name="任意多边形: 形状 468">
              <a:extLst>
                <a:ext uri="{FF2B5EF4-FFF2-40B4-BE49-F238E27FC236}">
                  <a16:creationId xmlns:a16="http://schemas.microsoft.com/office/drawing/2014/main" id="{0239B4C8-2536-79CD-CA97-5445C7DF27F8}"/>
                </a:ext>
              </a:extLst>
            </p:cNvPr>
            <p:cNvSpPr>
              <a:spLocks/>
            </p:cNvSpPr>
            <p:nvPr/>
          </p:nvSpPr>
          <p:spPr bwMode="auto">
            <a:xfrm>
              <a:off x="1904" y="2769"/>
              <a:ext cx="83" cy="79"/>
            </a:xfrm>
            <a:custGeom>
              <a:avLst/>
              <a:gdLst>
                <a:gd name="T0" fmla="*/ 147 w 227"/>
                <a:gd name="T1" fmla="*/ 208 h 216"/>
                <a:gd name="T2" fmla="*/ 205 w 227"/>
                <a:gd name="T3" fmla="*/ 70 h 216"/>
                <a:gd name="T4" fmla="*/ 148 w 227"/>
                <a:gd name="T5" fmla="*/ 11 h 216"/>
                <a:gd name="T6" fmla="*/ 68 w 227"/>
                <a:gd name="T7" fmla="*/ 11 h 216"/>
                <a:gd name="T8" fmla="*/ 11 w 227"/>
                <a:gd name="T9" fmla="*/ 70 h 216"/>
                <a:gd name="T10" fmla="*/ 13 w 227"/>
                <a:gd name="T11" fmla="*/ 155 h 216"/>
                <a:gd name="T12" fmla="*/ 109 w 227"/>
                <a:gd name="T13" fmla="*/ 216 h 216"/>
                <a:gd name="T14" fmla="*/ 147 w 227"/>
                <a:gd name="T15" fmla="*/ 208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16">
                  <a:moveTo>
                    <a:pt x="147" y="208"/>
                  </a:moveTo>
                  <a:cubicBezTo>
                    <a:pt x="201" y="186"/>
                    <a:pt x="227" y="124"/>
                    <a:pt x="205" y="70"/>
                  </a:cubicBezTo>
                  <a:cubicBezTo>
                    <a:pt x="195" y="43"/>
                    <a:pt x="174" y="22"/>
                    <a:pt x="148" y="11"/>
                  </a:cubicBezTo>
                  <a:cubicBezTo>
                    <a:pt x="122" y="0"/>
                    <a:pt x="94" y="0"/>
                    <a:pt x="68" y="11"/>
                  </a:cubicBezTo>
                  <a:cubicBezTo>
                    <a:pt x="42" y="22"/>
                    <a:pt x="21" y="43"/>
                    <a:pt x="11" y="70"/>
                  </a:cubicBezTo>
                  <a:cubicBezTo>
                    <a:pt x="0" y="98"/>
                    <a:pt x="1" y="129"/>
                    <a:pt x="13" y="155"/>
                  </a:cubicBezTo>
                  <a:cubicBezTo>
                    <a:pt x="31" y="193"/>
                    <a:pt x="69" y="216"/>
                    <a:pt x="109" y="216"/>
                  </a:cubicBezTo>
                  <a:cubicBezTo>
                    <a:pt x="122" y="216"/>
                    <a:pt x="135" y="213"/>
                    <a:pt x="147"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0" name="任意多边形: 形状 469">
              <a:extLst>
                <a:ext uri="{FF2B5EF4-FFF2-40B4-BE49-F238E27FC236}">
                  <a16:creationId xmlns:a16="http://schemas.microsoft.com/office/drawing/2014/main" id="{7FA888C4-2DE9-4A28-AEB9-0F9F55EC6AE6}"/>
                </a:ext>
              </a:extLst>
            </p:cNvPr>
            <p:cNvSpPr>
              <a:spLocks/>
            </p:cNvSpPr>
            <p:nvPr/>
          </p:nvSpPr>
          <p:spPr bwMode="auto">
            <a:xfrm>
              <a:off x="2049" y="2711"/>
              <a:ext cx="82" cy="77"/>
            </a:xfrm>
            <a:custGeom>
              <a:avLst/>
              <a:gdLst>
                <a:gd name="T0" fmla="*/ 193 w 222"/>
                <a:gd name="T1" fmla="*/ 55 h 211"/>
                <a:gd name="T2" fmla="*/ 130 w 222"/>
                <a:gd name="T3" fmla="*/ 7 h 211"/>
                <a:gd name="T4" fmla="*/ 53 w 222"/>
                <a:gd name="T5" fmla="*/ 19 h 211"/>
                <a:gd name="T6" fmla="*/ 6 w 222"/>
                <a:gd name="T7" fmla="*/ 85 h 211"/>
                <a:gd name="T8" fmla="*/ 21 w 222"/>
                <a:gd name="T9" fmla="*/ 166 h 211"/>
                <a:gd name="T10" fmla="*/ 106 w 222"/>
                <a:gd name="T11" fmla="*/ 211 h 211"/>
                <a:gd name="T12" fmla="*/ 158 w 222"/>
                <a:gd name="T13" fmla="*/ 196 h 211"/>
                <a:gd name="T14" fmla="*/ 193 w 222"/>
                <a:gd name="T15" fmla="*/ 55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11">
                  <a:moveTo>
                    <a:pt x="193" y="55"/>
                  </a:moveTo>
                  <a:cubicBezTo>
                    <a:pt x="179" y="31"/>
                    <a:pt x="156" y="14"/>
                    <a:pt x="130" y="7"/>
                  </a:cubicBezTo>
                  <a:cubicBezTo>
                    <a:pt x="103" y="0"/>
                    <a:pt x="76" y="5"/>
                    <a:pt x="53" y="19"/>
                  </a:cubicBezTo>
                  <a:cubicBezTo>
                    <a:pt x="29" y="33"/>
                    <a:pt x="12" y="57"/>
                    <a:pt x="6" y="85"/>
                  </a:cubicBezTo>
                  <a:cubicBezTo>
                    <a:pt x="0" y="113"/>
                    <a:pt x="5" y="142"/>
                    <a:pt x="21" y="166"/>
                  </a:cubicBezTo>
                  <a:cubicBezTo>
                    <a:pt x="40" y="195"/>
                    <a:pt x="73" y="211"/>
                    <a:pt x="106" y="211"/>
                  </a:cubicBezTo>
                  <a:cubicBezTo>
                    <a:pt x="124" y="211"/>
                    <a:pt x="142" y="206"/>
                    <a:pt x="158" y="196"/>
                  </a:cubicBezTo>
                  <a:cubicBezTo>
                    <a:pt x="206" y="167"/>
                    <a:pt x="222" y="103"/>
                    <a:pt x="19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1" name="任意多边形: 形状 470">
              <a:extLst>
                <a:ext uri="{FF2B5EF4-FFF2-40B4-BE49-F238E27FC236}">
                  <a16:creationId xmlns:a16="http://schemas.microsoft.com/office/drawing/2014/main" id="{5A28EA89-7D64-FDAE-D39B-696383D314B8}"/>
                </a:ext>
              </a:extLst>
            </p:cNvPr>
            <p:cNvSpPr>
              <a:spLocks/>
            </p:cNvSpPr>
            <p:nvPr/>
          </p:nvSpPr>
          <p:spPr bwMode="auto">
            <a:xfrm>
              <a:off x="2188" y="2630"/>
              <a:ext cx="77" cy="74"/>
            </a:xfrm>
            <a:custGeom>
              <a:avLst/>
              <a:gdLst>
                <a:gd name="T0" fmla="*/ 177 w 211"/>
                <a:gd name="T1" fmla="*/ 38 h 203"/>
                <a:gd name="T2" fmla="*/ 109 w 211"/>
                <a:gd name="T3" fmla="*/ 3 h 203"/>
                <a:gd name="T4" fmla="*/ 37 w 211"/>
                <a:gd name="T5" fmla="*/ 25 h 203"/>
                <a:gd name="T6" fmla="*/ 2 w 211"/>
                <a:gd name="T7" fmla="*/ 96 h 203"/>
                <a:gd name="T8" fmla="*/ 28 w 211"/>
                <a:gd name="T9" fmla="*/ 171 h 203"/>
                <a:gd name="T10" fmla="*/ 100 w 211"/>
                <a:gd name="T11" fmla="*/ 203 h 203"/>
                <a:gd name="T12" fmla="*/ 164 w 211"/>
                <a:gd name="T13" fmla="*/ 180 h 203"/>
                <a:gd name="T14" fmla="*/ 177 w 211"/>
                <a:gd name="T15" fmla="*/ 38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03">
                  <a:moveTo>
                    <a:pt x="177" y="38"/>
                  </a:moveTo>
                  <a:cubicBezTo>
                    <a:pt x="160" y="18"/>
                    <a:pt x="136" y="5"/>
                    <a:pt x="109" y="3"/>
                  </a:cubicBezTo>
                  <a:cubicBezTo>
                    <a:pt x="83" y="0"/>
                    <a:pt x="57" y="8"/>
                    <a:pt x="37" y="25"/>
                  </a:cubicBezTo>
                  <a:cubicBezTo>
                    <a:pt x="16" y="43"/>
                    <a:pt x="4" y="69"/>
                    <a:pt x="2" y="96"/>
                  </a:cubicBezTo>
                  <a:cubicBezTo>
                    <a:pt x="0" y="124"/>
                    <a:pt x="10" y="152"/>
                    <a:pt x="28" y="171"/>
                  </a:cubicBezTo>
                  <a:cubicBezTo>
                    <a:pt x="47" y="192"/>
                    <a:pt x="74" y="203"/>
                    <a:pt x="100" y="203"/>
                  </a:cubicBezTo>
                  <a:cubicBezTo>
                    <a:pt x="123" y="203"/>
                    <a:pt x="146" y="195"/>
                    <a:pt x="164" y="180"/>
                  </a:cubicBezTo>
                  <a:cubicBezTo>
                    <a:pt x="206" y="144"/>
                    <a:pt x="211" y="81"/>
                    <a:pt x="17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2" name="任意多边形: 形状 471">
              <a:extLst>
                <a:ext uri="{FF2B5EF4-FFF2-40B4-BE49-F238E27FC236}">
                  <a16:creationId xmlns:a16="http://schemas.microsoft.com/office/drawing/2014/main" id="{02E3E045-A714-8585-33F9-F7A0DB514280}"/>
                </a:ext>
              </a:extLst>
            </p:cNvPr>
            <p:cNvSpPr>
              <a:spLocks/>
            </p:cNvSpPr>
            <p:nvPr/>
          </p:nvSpPr>
          <p:spPr bwMode="auto">
            <a:xfrm>
              <a:off x="2314" y="2526"/>
              <a:ext cx="75" cy="72"/>
            </a:xfrm>
            <a:custGeom>
              <a:avLst/>
              <a:gdLst>
                <a:gd name="T0" fmla="*/ 39 w 205"/>
                <a:gd name="T1" fmla="*/ 176 h 197"/>
                <a:gd name="T2" fmla="*/ 97 w 205"/>
                <a:gd name="T3" fmla="*/ 197 h 197"/>
                <a:gd name="T4" fmla="*/ 170 w 205"/>
                <a:gd name="T5" fmla="*/ 163 h 197"/>
                <a:gd name="T6" fmla="*/ 161 w 205"/>
                <a:gd name="T7" fmla="*/ 26 h 197"/>
                <a:gd name="T8" fmla="*/ 91 w 205"/>
                <a:gd name="T9" fmla="*/ 2 h 197"/>
                <a:gd name="T10" fmla="*/ 25 w 205"/>
                <a:gd name="T11" fmla="*/ 35 h 197"/>
                <a:gd name="T12" fmla="*/ 2 w 205"/>
                <a:gd name="T13" fmla="*/ 109 h 197"/>
                <a:gd name="T14" fmla="*/ 39 w 205"/>
                <a:gd name="T15" fmla="*/ 17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197">
                  <a:moveTo>
                    <a:pt x="39" y="176"/>
                  </a:moveTo>
                  <a:cubicBezTo>
                    <a:pt x="56" y="190"/>
                    <a:pt x="77" y="197"/>
                    <a:pt x="97" y="197"/>
                  </a:cubicBezTo>
                  <a:cubicBezTo>
                    <a:pt x="124" y="197"/>
                    <a:pt x="152" y="185"/>
                    <a:pt x="170" y="163"/>
                  </a:cubicBezTo>
                  <a:cubicBezTo>
                    <a:pt x="205" y="123"/>
                    <a:pt x="201" y="61"/>
                    <a:pt x="161" y="26"/>
                  </a:cubicBezTo>
                  <a:cubicBezTo>
                    <a:pt x="142" y="8"/>
                    <a:pt x="117" y="0"/>
                    <a:pt x="91" y="2"/>
                  </a:cubicBezTo>
                  <a:cubicBezTo>
                    <a:pt x="65" y="4"/>
                    <a:pt x="42" y="15"/>
                    <a:pt x="25" y="35"/>
                  </a:cubicBezTo>
                  <a:cubicBezTo>
                    <a:pt x="8" y="55"/>
                    <a:pt x="0" y="82"/>
                    <a:pt x="2" y="109"/>
                  </a:cubicBezTo>
                  <a:cubicBezTo>
                    <a:pt x="5" y="136"/>
                    <a:pt x="18" y="160"/>
                    <a:pt x="39"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3" name="任意多边形: 形状 472">
              <a:extLst>
                <a:ext uri="{FF2B5EF4-FFF2-40B4-BE49-F238E27FC236}">
                  <a16:creationId xmlns:a16="http://schemas.microsoft.com/office/drawing/2014/main" id="{50625F1C-A34E-69A9-2491-2F09F88F7344}"/>
                </a:ext>
              </a:extLst>
            </p:cNvPr>
            <p:cNvSpPr>
              <a:spLocks/>
            </p:cNvSpPr>
            <p:nvPr/>
          </p:nvSpPr>
          <p:spPr bwMode="auto">
            <a:xfrm>
              <a:off x="2424" y="2401"/>
              <a:ext cx="73" cy="70"/>
            </a:xfrm>
            <a:custGeom>
              <a:avLst/>
              <a:gdLst>
                <a:gd name="T0" fmla="*/ 51 w 202"/>
                <a:gd name="T1" fmla="*/ 181 h 193"/>
                <a:gd name="T2" fmla="*/ 95 w 202"/>
                <a:gd name="T3" fmla="*/ 193 h 193"/>
                <a:gd name="T4" fmla="*/ 175 w 202"/>
                <a:gd name="T5" fmla="*/ 148 h 193"/>
                <a:gd name="T6" fmla="*/ 146 w 202"/>
                <a:gd name="T7" fmla="*/ 18 h 193"/>
                <a:gd name="T8" fmla="*/ 75 w 202"/>
                <a:gd name="T9" fmla="*/ 6 h 193"/>
                <a:gd name="T10" fmla="*/ 17 w 202"/>
                <a:gd name="T11" fmla="*/ 48 h 193"/>
                <a:gd name="T12" fmla="*/ 6 w 202"/>
                <a:gd name="T13" fmla="*/ 123 h 193"/>
                <a:gd name="T14" fmla="*/ 51 w 202"/>
                <a:gd name="T15" fmla="*/ 181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93">
                  <a:moveTo>
                    <a:pt x="51" y="181"/>
                  </a:moveTo>
                  <a:cubicBezTo>
                    <a:pt x="65" y="189"/>
                    <a:pt x="80" y="193"/>
                    <a:pt x="95" y="193"/>
                  </a:cubicBezTo>
                  <a:cubicBezTo>
                    <a:pt x="127" y="193"/>
                    <a:pt x="158" y="177"/>
                    <a:pt x="175" y="148"/>
                  </a:cubicBezTo>
                  <a:cubicBezTo>
                    <a:pt x="202" y="104"/>
                    <a:pt x="189" y="45"/>
                    <a:pt x="146" y="18"/>
                  </a:cubicBezTo>
                  <a:cubicBezTo>
                    <a:pt x="125" y="4"/>
                    <a:pt x="100" y="0"/>
                    <a:pt x="75" y="6"/>
                  </a:cubicBezTo>
                  <a:cubicBezTo>
                    <a:pt x="51" y="12"/>
                    <a:pt x="30" y="27"/>
                    <a:pt x="17" y="48"/>
                  </a:cubicBezTo>
                  <a:cubicBezTo>
                    <a:pt x="4" y="70"/>
                    <a:pt x="0" y="97"/>
                    <a:pt x="6" y="123"/>
                  </a:cubicBezTo>
                  <a:cubicBezTo>
                    <a:pt x="13" y="148"/>
                    <a:pt x="29" y="169"/>
                    <a:pt x="5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4" name="任意多边形: 形状 473">
              <a:extLst>
                <a:ext uri="{FF2B5EF4-FFF2-40B4-BE49-F238E27FC236}">
                  <a16:creationId xmlns:a16="http://schemas.microsoft.com/office/drawing/2014/main" id="{7C63379A-D384-9713-88A4-4A2F3EE08053}"/>
                </a:ext>
              </a:extLst>
            </p:cNvPr>
            <p:cNvSpPr>
              <a:spLocks/>
            </p:cNvSpPr>
            <p:nvPr/>
          </p:nvSpPr>
          <p:spPr bwMode="auto">
            <a:xfrm>
              <a:off x="2512" y="2264"/>
              <a:ext cx="71" cy="68"/>
            </a:xfrm>
            <a:custGeom>
              <a:avLst/>
              <a:gdLst>
                <a:gd name="T0" fmla="*/ 62 w 195"/>
                <a:gd name="T1" fmla="*/ 181 h 186"/>
                <a:gd name="T2" fmla="*/ 91 w 195"/>
                <a:gd name="T3" fmla="*/ 186 h 186"/>
                <a:gd name="T4" fmla="*/ 176 w 195"/>
                <a:gd name="T5" fmla="*/ 130 h 186"/>
                <a:gd name="T6" fmla="*/ 128 w 195"/>
                <a:gd name="T7" fmla="*/ 10 h 186"/>
                <a:gd name="T8" fmla="*/ 59 w 195"/>
                <a:gd name="T9" fmla="*/ 9 h 186"/>
                <a:gd name="T10" fmla="*/ 9 w 195"/>
                <a:gd name="T11" fmla="*/ 59 h 186"/>
                <a:gd name="T12" fmla="*/ 10 w 195"/>
                <a:gd name="T13" fmla="*/ 132 h 186"/>
                <a:gd name="T14" fmla="*/ 62 w 195"/>
                <a:gd name="T15" fmla="*/ 181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86">
                  <a:moveTo>
                    <a:pt x="62" y="181"/>
                  </a:moveTo>
                  <a:cubicBezTo>
                    <a:pt x="72" y="185"/>
                    <a:pt x="81" y="186"/>
                    <a:pt x="91" y="186"/>
                  </a:cubicBezTo>
                  <a:cubicBezTo>
                    <a:pt x="127" y="186"/>
                    <a:pt x="161" y="165"/>
                    <a:pt x="176" y="130"/>
                  </a:cubicBezTo>
                  <a:cubicBezTo>
                    <a:pt x="195" y="83"/>
                    <a:pt x="173" y="29"/>
                    <a:pt x="128" y="10"/>
                  </a:cubicBezTo>
                  <a:cubicBezTo>
                    <a:pt x="106" y="0"/>
                    <a:pt x="81" y="0"/>
                    <a:pt x="59" y="9"/>
                  </a:cubicBezTo>
                  <a:cubicBezTo>
                    <a:pt x="36" y="19"/>
                    <a:pt x="18" y="36"/>
                    <a:pt x="9" y="59"/>
                  </a:cubicBezTo>
                  <a:cubicBezTo>
                    <a:pt x="0" y="82"/>
                    <a:pt x="0" y="109"/>
                    <a:pt x="10" y="132"/>
                  </a:cubicBezTo>
                  <a:cubicBezTo>
                    <a:pt x="20" y="155"/>
                    <a:pt x="39" y="173"/>
                    <a:pt x="62"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5" name="任意多边形: 形状 474">
              <a:extLst>
                <a:ext uri="{FF2B5EF4-FFF2-40B4-BE49-F238E27FC236}">
                  <a16:creationId xmlns:a16="http://schemas.microsoft.com/office/drawing/2014/main" id="{D2978FF5-7168-9440-12EC-C9739A6D864F}"/>
                </a:ext>
              </a:extLst>
            </p:cNvPr>
            <p:cNvSpPr>
              <a:spLocks/>
            </p:cNvSpPr>
            <p:nvPr/>
          </p:nvSpPr>
          <p:spPr bwMode="auto">
            <a:xfrm>
              <a:off x="2576" y="2118"/>
              <a:ext cx="68" cy="66"/>
            </a:xfrm>
            <a:custGeom>
              <a:avLst/>
              <a:gdLst>
                <a:gd name="T0" fmla="*/ 175 w 187"/>
                <a:gd name="T1" fmla="*/ 113 h 181"/>
                <a:gd name="T2" fmla="*/ 112 w 187"/>
                <a:gd name="T3" fmla="*/ 6 h 181"/>
                <a:gd name="T4" fmla="*/ 46 w 187"/>
                <a:gd name="T5" fmla="*/ 16 h 181"/>
                <a:gd name="T6" fmla="*/ 6 w 187"/>
                <a:gd name="T7" fmla="*/ 71 h 181"/>
                <a:gd name="T8" fmla="*/ 18 w 187"/>
                <a:gd name="T9" fmla="*/ 141 h 181"/>
                <a:gd name="T10" fmla="*/ 74 w 187"/>
                <a:gd name="T11" fmla="*/ 180 h 181"/>
                <a:gd name="T12" fmla="*/ 90 w 187"/>
                <a:gd name="T13" fmla="*/ 181 h 181"/>
                <a:gd name="T14" fmla="*/ 175 w 187"/>
                <a:gd name="T15" fmla="*/ 113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1">
                  <a:moveTo>
                    <a:pt x="175" y="113"/>
                  </a:moveTo>
                  <a:cubicBezTo>
                    <a:pt x="187" y="66"/>
                    <a:pt x="158" y="18"/>
                    <a:pt x="112" y="6"/>
                  </a:cubicBezTo>
                  <a:cubicBezTo>
                    <a:pt x="89" y="0"/>
                    <a:pt x="66" y="4"/>
                    <a:pt x="46" y="16"/>
                  </a:cubicBezTo>
                  <a:cubicBezTo>
                    <a:pt x="25" y="28"/>
                    <a:pt x="11" y="48"/>
                    <a:pt x="6" y="71"/>
                  </a:cubicBezTo>
                  <a:cubicBezTo>
                    <a:pt x="0" y="95"/>
                    <a:pt x="4" y="120"/>
                    <a:pt x="18" y="141"/>
                  </a:cubicBezTo>
                  <a:cubicBezTo>
                    <a:pt x="31" y="161"/>
                    <a:pt x="51" y="175"/>
                    <a:pt x="74" y="180"/>
                  </a:cubicBezTo>
                  <a:cubicBezTo>
                    <a:pt x="79" y="181"/>
                    <a:pt x="85" y="181"/>
                    <a:pt x="90" y="181"/>
                  </a:cubicBezTo>
                  <a:cubicBezTo>
                    <a:pt x="129" y="181"/>
                    <a:pt x="166" y="153"/>
                    <a:pt x="175"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6" name="任意多边形: 形状 475">
              <a:extLst>
                <a:ext uri="{FF2B5EF4-FFF2-40B4-BE49-F238E27FC236}">
                  <a16:creationId xmlns:a16="http://schemas.microsoft.com/office/drawing/2014/main" id="{0CB4BB8E-9984-F325-4C7E-74B27E7714AF}"/>
                </a:ext>
              </a:extLst>
            </p:cNvPr>
            <p:cNvSpPr>
              <a:spLocks/>
            </p:cNvSpPr>
            <p:nvPr/>
          </p:nvSpPr>
          <p:spPr bwMode="auto">
            <a:xfrm>
              <a:off x="2618" y="1966"/>
              <a:ext cx="64" cy="64"/>
            </a:xfrm>
            <a:custGeom>
              <a:avLst/>
              <a:gdLst>
                <a:gd name="T0" fmla="*/ 171 w 175"/>
                <a:gd name="T1" fmla="*/ 95 h 174"/>
                <a:gd name="T2" fmla="*/ 94 w 175"/>
                <a:gd name="T3" fmla="*/ 2 h 174"/>
                <a:gd name="T4" fmla="*/ 33 w 175"/>
                <a:gd name="T5" fmla="*/ 22 h 174"/>
                <a:gd name="T6" fmla="*/ 2 w 175"/>
                <a:gd name="T7" fmla="*/ 81 h 174"/>
                <a:gd name="T8" fmla="*/ 24 w 175"/>
                <a:gd name="T9" fmla="*/ 145 h 174"/>
                <a:gd name="T10" fmla="*/ 84 w 175"/>
                <a:gd name="T11" fmla="*/ 174 h 174"/>
                <a:gd name="T12" fmla="*/ 171 w 175"/>
                <a:gd name="T13" fmla="*/ 95 h 174"/>
              </a:gdLst>
              <a:ahLst/>
              <a:cxnLst>
                <a:cxn ang="0">
                  <a:pos x="T0" y="T1"/>
                </a:cxn>
                <a:cxn ang="0">
                  <a:pos x="T2" y="T3"/>
                </a:cxn>
                <a:cxn ang="0">
                  <a:pos x="T4" y="T5"/>
                </a:cxn>
                <a:cxn ang="0">
                  <a:pos x="T6" y="T7"/>
                </a:cxn>
                <a:cxn ang="0">
                  <a:pos x="T8" y="T9"/>
                </a:cxn>
                <a:cxn ang="0">
                  <a:pos x="T10" y="T11"/>
                </a:cxn>
                <a:cxn ang="0">
                  <a:pos x="T12" y="T13"/>
                </a:cxn>
              </a:cxnLst>
              <a:rect l="0" t="0" r="r" b="b"/>
              <a:pathLst>
                <a:path w="175" h="174">
                  <a:moveTo>
                    <a:pt x="171" y="95"/>
                  </a:moveTo>
                  <a:cubicBezTo>
                    <a:pt x="175" y="48"/>
                    <a:pt x="140" y="6"/>
                    <a:pt x="94" y="2"/>
                  </a:cubicBezTo>
                  <a:cubicBezTo>
                    <a:pt x="72" y="0"/>
                    <a:pt x="50" y="7"/>
                    <a:pt x="33" y="22"/>
                  </a:cubicBezTo>
                  <a:cubicBezTo>
                    <a:pt x="15" y="36"/>
                    <a:pt x="4" y="58"/>
                    <a:pt x="2" y="81"/>
                  </a:cubicBezTo>
                  <a:cubicBezTo>
                    <a:pt x="0" y="104"/>
                    <a:pt x="8" y="128"/>
                    <a:pt x="24" y="145"/>
                  </a:cubicBezTo>
                  <a:cubicBezTo>
                    <a:pt x="40" y="163"/>
                    <a:pt x="61" y="174"/>
                    <a:pt x="84" y="174"/>
                  </a:cubicBezTo>
                  <a:cubicBezTo>
                    <a:pt x="130" y="174"/>
                    <a:pt x="167" y="139"/>
                    <a:pt x="17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7" name="任意多边形: 形状 476">
              <a:extLst>
                <a:ext uri="{FF2B5EF4-FFF2-40B4-BE49-F238E27FC236}">
                  <a16:creationId xmlns:a16="http://schemas.microsoft.com/office/drawing/2014/main" id="{CBD6F1B0-5B49-697C-4996-54B99194F6A0}"/>
                </a:ext>
              </a:extLst>
            </p:cNvPr>
            <p:cNvSpPr>
              <a:spLocks/>
            </p:cNvSpPr>
            <p:nvPr/>
          </p:nvSpPr>
          <p:spPr bwMode="auto">
            <a:xfrm>
              <a:off x="2637" y="1811"/>
              <a:ext cx="61" cy="61"/>
            </a:xfrm>
            <a:custGeom>
              <a:avLst/>
              <a:gdLst>
                <a:gd name="T0" fmla="*/ 137 w 168"/>
                <a:gd name="T1" fmla="*/ 21 h 167"/>
                <a:gd name="T2" fmla="*/ 79 w 168"/>
                <a:gd name="T3" fmla="*/ 1 h 167"/>
                <a:gd name="T4" fmla="*/ 3 w 168"/>
                <a:gd name="T5" fmla="*/ 90 h 167"/>
                <a:gd name="T6" fmla="*/ 33 w 168"/>
                <a:gd name="T7" fmla="*/ 148 h 167"/>
                <a:gd name="T8" fmla="*/ 85 w 168"/>
                <a:gd name="T9" fmla="*/ 167 h 167"/>
                <a:gd name="T10" fmla="*/ 94 w 168"/>
                <a:gd name="T11" fmla="*/ 167 h 167"/>
                <a:gd name="T12" fmla="*/ 165 w 168"/>
                <a:gd name="T13" fmla="*/ 78 h 167"/>
                <a:gd name="T14" fmla="*/ 137 w 168"/>
                <a:gd name="T15" fmla="*/ 21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67">
                  <a:moveTo>
                    <a:pt x="137" y="21"/>
                  </a:moveTo>
                  <a:cubicBezTo>
                    <a:pt x="121" y="7"/>
                    <a:pt x="101" y="0"/>
                    <a:pt x="79" y="1"/>
                  </a:cubicBezTo>
                  <a:cubicBezTo>
                    <a:pt x="34" y="4"/>
                    <a:pt x="0" y="44"/>
                    <a:pt x="3" y="90"/>
                  </a:cubicBezTo>
                  <a:cubicBezTo>
                    <a:pt x="4" y="112"/>
                    <a:pt x="15" y="134"/>
                    <a:pt x="33" y="148"/>
                  </a:cubicBezTo>
                  <a:cubicBezTo>
                    <a:pt x="48" y="161"/>
                    <a:pt x="66" y="167"/>
                    <a:pt x="85" y="167"/>
                  </a:cubicBezTo>
                  <a:cubicBezTo>
                    <a:pt x="88" y="167"/>
                    <a:pt x="91" y="167"/>
                    <a:pt x="94" y="167"/>
                  </a:cubicBezTo>
                  <a:cubicBezTo>
                    <a:pt x="136" y="161"/>
                    <a:pt x="168" y="122"/>
                    <a:pt x="165" y="78"/>
                  </a:cubicBezTo>
                  <a:cubicBezTo>
                    <a:pt x="164" y="56"/>
                    <a:pt x="154" y="36"/>
                    <a:pt x="13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8" name="任意多边形: 形状 477">
              <a:extLst>
                <a:ext uri="{FF2B5EF4-FFF2-40B4-BE49-F238E27FC236}">
                  <a16:creationId xmlns:a16="http://schemas.microsoft.com/office/drawing/2014/main" id="{9B7AF795-65E2-6CC0-768A-09CAED043011}"/>
                </a:ext>
              </a:extLst>
            </p:cNvPr>
            <p:cNvSpPr>
              <a:spLocks/>
            </p:cNvSpPr>
            <p:nvPr/>
          </p:nvSpPr>
          <p:spPr bwMode="auto">
            <a:xfrm>
              <a:off x="2631" y="1654"/>
              <a:ext cx="63" cy="59"/>
            </a:xfrm>
            <a:custGeom>
              <a:avLst/>
              <a:gdLst>
                <a:gd name="T0" fmla="*/ 9 w 172"/>
                <a:gd name="T1" fmla="*/ 100 h 163"/>
                <a:gd name="T2" fmla="*/ 46 w 172"/>
                <a:gd name="T3" fmla="*/ 151 h 163"/>
                <a:gd name="T4" fmla="*/ 87 w 172"/>
                <a:gd name="T5" fmla="*/ 163 h 163"/>
                <a:gd name="T6" fmla="*/ 107 w 172"/>
                <a:gd name="T7" fmla="*/ 160 h 163"/>
                <a:gd name="T8" fmla="*/ 163 w 172"/>
                <a:gd name="T9" fmla="*/ 65 h 163"/>
                <a:gd name="T10" fmla="*/ 128 w 172"/>
                <a:gd name="T11" fmla="*/ 15 h 163"/>
                <a:gd name="T12" fmla="*/ 69 w 172"/>
                <a:gd name="T13" fmla="*/ 5 h 163"/>
                <a:gd name="T14" fmla="*/ 9 w 172"/>
                <a:gd name="T15" fmla="*/ 10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63">
                  <a:moveTo>
                    <a:pt x="9" y="100"/>
                  </a:moveTo>
                  <a:cubicBezTo>
                    <a:pt x="14" y="121"/>
                    <a:pt x="27" y="140"/>
                    <a:pt x="46" y="151"/>
                  </a:cubicBezTo>
                  <a:cubicBezTo>
                    <a:pt x="59" y="159"/>
                    <a:pt x="73" y="163"/>
                    <a:pt x="87" y="163"/>
                  </a:cubicBezTo>
                  <a:cubicBezTo>
                    <a:pt x="94" y="163"/>
                    <a:pt x="101" y="162"/>
                    <a:pt x="107" y="160"/>
                  </a:cubicBezTo>
                  <a:cubicBezTo>
                    <a:pt x="147" y="149"/>
                    <a:pt x="172" y="106"/>
                    <a:pt x="163" y="65"/>
                  </a:cubicBezTo>
                  <a:cubicBezTo>
                    <a:pt x="158" y="44"/>
                    <a:pt x="146" y="26"/>
                    <a:pt x="128" y="15"/>
                  </a:cubicBezTo>
                  <a:cubicBezTo>
                    <a:pt x="110" y="4"/>
                    <a:pt x="90" y="0"/>
                    <a:pt x="69" y="5"/>
                  </a:cubicBezTo>
                  <a:cubicBezTo>
                    <a:pt x="27" y="14"/>
                    <a:pt x="0" y="57"/>
                    <a:pt x="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9" name="任意多边形: 形状 478">
              <a:extLst>
                <a:ext uri="{FF2B5EF4-FFF2-40B4-BE49-F238E27FC236}">
                  <a16:creationId xmlns:a16="http://schemas.microsoft.com/office/drawing/2014/main" id="{1D01FE4B-16C5-A8F8-9F75-19BDF0A74B88}"/>
                </a:ext>
              </a:extLst>
            </p:cNvPr>
            <p:cNvSpPr>
              <a:spLocks/>
            </p:cNvSpPr>
            <p:nvPr/>
          </p:nvSpPr>
          <p:spPr bwMode="auto">
            <a:xfrm>
              <a:off x="2603" y="1500"/>
              <a:ext cx="63" cy="57"/>
            </a:xfrm>
            <a:custGeom>
              <a:avLst/>
              <a:gdLst>
                <a:gd name="T0" fmla="*/ 58 w 171"/>
                <a:gd name="T1" fmla="*/ 7 h 156"/>
                <a:gd name="T2" fmla="*/ 15 w 171"/>
                <a:gd name="T3" fmla="*/ 107 h 156"/>
                <a:gd name="T4" fmla="*/ 58 w 171"/>
                <a:gd name="T5" fmla="*/ 151 h 156"/>
                <a:gd name="T6" fmla="*/ 87 w 171"/>
                <a:gd name="T7" fmla="*/ 156 h 156"/>
                <a:gd name="T8" fmla="*/ 117 w 171"/>
                <a:gd name="T9" fmla="*/ 150 h 156"/>
                <a:gd name="T10" fmla="*/ 157 w 171"/>
                <a:gd name="T11" fmla="*/ 51 h 156"/>
                <a:gd name="T12" fmla="*/ 116 w 171"/>
                <a:gd name="T13" fmla="*/ 8 h 156"/>
                <a:gd name="T14" fmla="*/ 58 w 171"/>
                <a:gd name="T15" fmla="*/ 7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56">
                  <a:moveTo>
                    <a:pt x="58" y="7"/>
                  </a:moveTo>
                  <a:cubicBezTo>
                    <a:pt x="19" y="23"/>
                    <a:pt x="0" y="68"/>
                    <a:pt x="15" y="107"/>
                  </a:cubicBezTo>
                  <a:cubicBezTo>
                    <a:pt x="23" y="127"/>
                    <a:pt x="38" y="143"/>
                    <a:pt x="58" y="151"/>
                  </a:cubicBezTo>
                  <a:cubicBezTo>
                    <a:pt x="67" y="154"/>
                    <a:pt x="77" y="156"/>
                    <a:pt x="87" y="156"/>
                  </a:cubicBezTo>
                  <a:cubicBezTo>
                    <a:pt x="97" y="156"/>
                    <a:pt x="108" y="154"/>
                    <a:pt x="117" y="150"/>
                  </a:cubicBezTo>
                  <a:cubicBezTo>
                    <a:pt x="154" y="133"/>
                    <a:pt x="171" y="89"/>
                    <a:pt x="157" y="51"/>
                  </a:cubicBezTo>
                  <a:cubicBezTo>
                    <a:pt x="149" y="32"/>
                    <a:pt x="135" y="17"/>
                    <a:pt x="116" y="8"/>
                  </a:cubicBezTo>
                  <a:cubicBezTo>
                    <a:pt x="98" y="0"/>
                    <a:pt x="77" y="0"/>
                    <a:pt x="5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0" name="任意多边形: 形状 479">
              <a:extLst>
                <a:ext uri="{FF2B5EF4-FFF2-40B4-BE49-F238E27FC236}">
                  <a16:creationId xmlns:a16="http://schemas.microsoft.com/office/drawing/2014/main" id="{833232A2-CB92-B26F-51F0-4794FAD254AB}"/>
                </a:ext>
              </a:extLst>
            </p:cNvPr>
            <p:cNvSpPr>
              <a:spLocks/>
            </p:cNvSpPr>
            <p:nvPr/>
          </p:nvSpPr>
          <p:spPr bwMode="auto">
            <a:xfrm>
              <a:off x="2554" y="1351"/>
              <a:ext cx="60" cy="54"/>
            </a:xfrm>
            <a:custGeom>
              <a:avLst/>
              <a:gdLst>
                <a:gd name="T0" fmla="*/ 67 w 165"/>
                <a:gd name="T1" fmla="*/ 148 h 150"/>
                <a:gd name="T2" fmla="*/ 83 w 165"/>
                <a:gd name="T3" fmla="*/ 150 h 150"/>
                <a:gd name="T4" fmla="*/ 123 w 165"/>
                <a:gd name="T5" fmla="*/ 138 h 150"/>
                <a:gd name="T6" fmla="*/ 146 w 165"/>
                <a:gd name="T7" fmla="*/ 39 h 150"/>
                <a:gd name="T8" fmla="*/ 101 w 165"/>
                <a:gd name="T9" fmla="*/ 5 h 150"/>
                <a:gd name="T10" fmla="*/ 46 w 165"/>
                <a:gd name="T11" fmla="*/ 12 h 150"/>
                <a:gd name="T12" fmla="*/ 20 w 165"/>
                <a:gd name="T13" fmla="*/ 114 h 150"/>
                <a:gd name="T14" fmla="*/ 67 w 165"/>
                <a:gd name="T15" fmla="*/ 148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50">
                  <a:moveTo>
                    <a:pt x="67" y="148"/>
                  </a:moveTo>
                  <a:cubicBezTo>
                    <a:pt x="72" y="150"/>
                    <a:pt x="78" y="150"/>
                    <a:pt x="83" y="150"/>
                  </a:cubicBezTo>
                  <a:cubicBezTo>
                    <a:pt x="97" y="150"/>
                    <a:pt x="111" y="146"/>
                    <a:pt x="123" y="138"/>
                  </a:cubicBezTo>
                  <a:cubicBezTo>
                    <a:pt x="155" y="117"/>
                    <a:pt x="165" y="73"/>
                    <a:pt x="146" y="39"/>
                  </a:cubicBezTo>
                  <a:cubicBezTo>
                    <a:pt x="136" y="22"/>
                    <a:pt x="120" y="9"/>
                    <a:pt x="101" y="5"/>
                  </a:cubicBezTo>
                  <a:cubicBezTo>
                    <a:pt x="82" y="0"/>
                    <a:pt x="63" y="2"/>
                    <a:pt x="46" y="12"/>
                  </a:cubicBezTo>
                  <a:cubicBezTo>
                    <a:pt x="11" y="33"/>
                    <a:pt x="0" y="79"/>
                    <a:pt x="20" y="114"/>
                  </a:cubicBezTo>
                  <a:cubicBezTo>
                    <a:pt x="30" y="131"/>
                    <a:pt x="47" y="144"/>
                    <a:pt x="67"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1" name="任意多边形: 形状 480">
              <a:extLst>
                <a:ext uri="{FF2B5EF4-FFF2-40B4-BE49-F238E27FC236}">
                  <a16:creationId xmlns:a16="http://schemas.microsoft.com/office/drawing/2014/main" id="{2C7E3B03-343D-3AB4-C2F1-3DE1D44469C6}"/>
                </a:ext>
              </a:extLst>
            </p:cNvPr>
            <p:cNvSpPr>
              <a:spLocks/>
            </p:cNvSpPr>
            <p:nvPr/>
          </p:nvSpPr>
          <p:spPr bwMode="auto">
            <a:xfrm>
              <a:off x="2483" y="1209"/>
              <a:ext cx="57" cy="53"/>
            </a:xfrm>
            <a:custGeom>
              <a:avLst/>
              <a:gdLst>
                <a:gd name="T0" fmla="*/ 85 w 156"/>
                <a:gd name="T1" fmla="*/ 2 h 144"/>
                <a:gd name="T2" fmla="*/ 34 w 156"/>
                <a:gd name="T3" fmla="*/ 18 h 144"/>
                <a:gd name="T4" fmla="*/ 24 w 156"/>
                <a:gd name="T5" fmla="*/ 118 h 144"/>
                <a:gd name="T6" fmla="*/ 73 w 156"/>
                <a:gd name="T7" fmla="*/ 143 h 144"/>
                <a:gd name="T8" fmla="*/ 78 w 156"/>
                <a:gd name="T9" fmla="*/ 144 h 144"/>
                <a:gd name="T10" fmla="*/ 126 w 156"/>
                <a:gd name="T11" fmla="*/ 125 h 144"/>
                <a:gd name="T12" fmla="*/ 132 w 156"/>
                <a:gd name="T13" fmla="*/ 27 h 144"/>
                <a:gd name="T14" fmla="*/ 85 w 156"/>
                <a:gd name="T15" fmla="*/ 2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44">
                  <a:moveTo>
                    <a:pt x="85" y="2"/>
                  </a:moveTo>
                  <a:cubicBezTo>
                    <a:pt x="66" y="0"/>
                    <a:pt x="48" y="6"/>
                    <a:pt x="34" y="18"/>
                  </a:cubicBezTo>
                  <a:cubicBezTo>
                    <a:pt x="4" y="43"/>
                    <a:pt x="0" y="88"/>
                    <a:pt x="24" y="118"/>
                  </a:cubicBezTo>
                  <a:cubicBezTo>
                    <a:pt x="36" y="133"/>
                    <a:pt x="54" y="142"/>
                    <a:pt x="73" y="143"/>
                  </a:cubicBezTo>
                  <a:cubicBezTo>
                    <a:pt x="75" y="144"/>
                    <a:pt x="77" y="144"/>
                    <a:pt x="78" y="144"/>
                  </a:cubicBezTo>
                  <a:cubicBezTo>
                    <a:pt x="96" y="144"/>
                    <a:pt x="113" y="137"/>
                    <a:pt x="126" y="125"/>
                  </a:cubicBezTo>
                  <a:cubicBezTo>
                    <a:pt x="153" y="100"/>
                    <a:pt x="156" y="56"/>
                    <a:pt x="132" y="27"/>
                  </a:cubicBezTo>
                  <a:cubicBezTo>
                    <a:pt x="120" y="13"/>
                    <a:pt x="103" y="4"/>
                    <a:pt x="8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2" name="任意多边形: 形状 481">
              <a:extLst>
                <a:ext uri="{FF2B5EF4-FFF2-40B4-BE49-F238E27FC236}">
                  <a16:creationId xmlns:a16="http://schemas.microsoft.com/office/drawing/2014/main" id="{18868B7B-E4B3-4BB5-D8E2-E88BB2026BCC}"/>
                </a:ext>
              </a:extLst>
            </p:cNvPr>
            <p:cNvSpPr>
              <a:spLocks/>
            </p:cNvSpPr>
            <p:nvPr/>
          </p:nvSpPr>
          <p:spPr bwMode="auto">
            <a:xfrm>
              <a:off x="2388" y="1079"/>
              <a:ext cx="55" cy="50"/>
            </a:xfrm>
            <a:custGeom>
              <a:avLst/>
              <a:gdLst>
                <a:gd name="T0" fmla="*/ 31 w 150"/>
                <a:gd name="T1" fmla="*/ 120 h 137"/>
                <a:gd name="T2" fmla="*/ 75 w 150"/>
                <a:gd name="T3" fmla="*/ 137 h 137"/>
                <a:gd name="T4" fmla="*/ 81 w 150"/>
                <a:gd name="T5" fmla="*/ 137 h 137"/>
                <a:gd name="T6" fmla="*/ 128 w 150"/>
                <a:gd name="T7" fmla="*/ 111 h 137"/>
                <a:gd name="T8" fmla="*/ 119 w 150"/>
                <a:gd name="T9" fmla="*/ 18 h 137"/>
                <a:gd name="T10" fmla="*/ 70 w 150"/>
                <a:gd name="T11" fmla="*/ 1 h 137"/>
                <a:gd name="T12" fmla="*/ 24 w 150"/>
                <a:gd name="T13" fmla="*/ 24 h 137"/>
                <a:gd name="T14" fmla="*/ 31 w 150"/>
                <a:gd name="T15" fmla="*/ 1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31" y="120"/>
                  </a:moveTo>
                  <a:cubicBezTo>
                    <a:pt x="43" y="131"/>
                    <a:pt x="59" y="137"/>
                    <a:pt x="75" y="137"/>
                  </a:cubicBezTo>
                  <a:cubicBezTo>
                    <a:pt x="77" y="137"/>
                    <a:pt x="79" y="137"/>
                    <a:pt x="81" y="137"/>
                  </a:cubicBezTo>
                  <a:cubicBezTo>
                    <a:pt x="99" y="135"/>
                    <a:pt x="116" y="126"/>
                    <a:pt x="128" y="111"/>
                  </a:cubicBezTo>
                  <a:cubicBezTo>
                    <a:pt x="150" y="83"/>
                    <a:pt x="146" y="41"/>
                    <a:pt x="119" y="18"/>
                  </a:cubicBezTo>
                  <a:cubicBezTo>
                    <a:pt x="106" y="6"/>
                    <a:pt x="89" y="0"/>
                    <a:pt x="70" y="1"/>
                  </a:cubicBezTo>
                  <a:cubicBezTo>
                    <a:pt x="52" y="2"/>
                    <a:pt x="36" y="10"/>
                    <a:pt x="24" y="24"/>
                  </a:cubicBezTo>
                  <a:cubicBezTo>
                    <a:pt x="0" y="52"/>
                    <a:pt x="3" y="95"/>
                    <a:pt x="31"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3" name="任意多边形: 形状 482">
              <a:extLst>
                <a:ext uri="{FF2B5EF4-FFF2-40B4-BE49-F238E27FC236}">
                  <a16:creationId xmlns:a16="http://schemas.microsoft.com/office/drawing/2014/main" id="{0D71C8CB-D86E-0FCA-E7F4-554865BD255B}"/>
                </a:ext>
              </a:extLst>
            </p:cNvPr>
            <p:cNvSpPr>
              <a:spLocks/>
            </p:cNvSpPr>
            <p:nvPr/>
          </p:nvSpPr>
          <p:spPr bwMode="auto">
            <a:xfrm>
              <a:off x="2272" y="961"/>
              <a:ext cx="53" cy="49"/>
            </a:xfrm>
            <a:custGeom>
              <a:avLst/>
              <a:gdLst>
                <a:gd name="T0" fmla="*/ 73 w 146"/>
                <a:gd name="T1" fmla="*/ 133 h 133"/>
                <a:gd name="T2" fmla="*/ 89 w 146"/>
                <a:gd name="T3" fmla="*/ 131 h 133"/>
                <a:gd name="T4" fmla="*/ 129 w 146"/>
                <a:gd name="T5" fmla="*/ 100 h 133"/>
                <a:gd name="T6" fmla="*/ 107 w 146"/>
                <a:gd name="T7" fmla="*/ 12 h 133"/>
                <a:gd name="T8" fmla="*/ 58 w 146"/>
                <a:gd name="T9" fmla="*/ 4 h 133"/>
                <a:gd name="T10" fmla="*/ 18 w 146"/>
                <a:gd name="T11" fmla="*/ 34 h 133"/>
                <a:gd name="T12" fmla="*/ 39 w 146"/>
                <a:gd name="T13" fmla="*/ 123 h 133"/>
                <a:gd name="T14" fmla="*/ 73 w 146"/>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3">
                  <a:moveTo>
                    <a:pt x="73" y="133"/>
                  </a:moveTo>
                  <a:cubicBezTo>
                    <a:pt x="78" y="133"/>
                    <a:pt x="84" y="132"/>
                    <a:pt x="89" y="131"/>
                  </a:cubicBezTo>
                  <a:cubicBezTo>
                    <a:pt x="106" y="127"/>
                    <a:pt x="121" y="115"/>
                    <a:pt x="129" y="100"/>
                  </a:cubicBezTo>
                  <a:cubicBezTo>
                    <a:pt x="146" y="70"/>
                    <a:pt x="136" y="30"/>
                    <a:pt x="107" y="12"/>
                  </a:cubicBezTo>
                  <a:cubicBezTo>
                    <a:pt x="92" y="3"/>
                    <a:pt x="75" y="0"/>
                    <a:pt x="58" y="4"/>
                  </a:cubicBezTo>
                  <a:cubicBezTo>
                    <a:pt x="42" y="8"/>
                    <a:pt x="27" y="19"/>
                    <a:pt x="18" y="34"/>
                  </a:cubicBezTo>
                  <a:cubicBezTo>
                    <a:pt x="0" y="64"/>
                    <a:pt x="9" y="104"/>
                    <a:pt x="39" y="123"/>
                  </a:cubicBezTo>
                  <a:cubicBezTo>
                    <a:pt x="49" y="130"/>
                    <a:pt x="61" y="133"/>
                    <a:pt x="73"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4" name="任意多边形: 形状 483">
              <a:extLst>
                <a:ext uri="{FF2B5EF4-FFF2-40B4-BE49-F238E27FC236}">
                  <a16:creationId xmlns:a16="http://schemas.microsoft.com/office/drawing/2014/main" id="{5D95660A-F5A9-1375-08FF-53A7EC1DE553}"/>
                </a:ext>
              </a:extLst>
            </p:cNvPr>
            <p:cNvSpPr>
              <a:spLocks/>
            </p:cNvSpPr>
            <p:nvPr/>
          </p:nvSpPr>
          <p:spPr bwMode="auto">
            <a:xfrm>
              <a:off x="2141" y="866"/>
              <a:ext cx="51" cy="46"/>
            </a:xfrm>
            <a:custGeom>
              <a:avLst/>
              <a:gdLst>
                <a:gd name="T0" fmla="*/ 46 w 139"/>
                <a:gd name="T1" fmla="*/ 122 h 126"/>
                <a:gd name="T2" fmla="*/ 70 w 139"/>
                <a:gd name="T3" fmla="*/ 126 h 126"/>
                <a:gd name="T4" fmla="*/ 94 w 139"/>
                <a:gd name="T5" fmla="*/ 121 h 126"/>
                <a:gd name="T6" fmla="*/ 128 w 139"/>
                <a:gd name="T7" fmla="*/ 85 h 126"/>
                <a:gd name="T8" fmla="*/ 93 w 139"/>
                <a:gd name="T9" fmla="*/ 6 h 126"/>
                <a:gd name="T10" fmla="*/ 46 w 139"/>
                <a:gd name="T11" fmla="*/ 6 h 126"/>
                <a:gd name="T12" fmla="*/ 13 w 139"/>
                <a:gd name="T13" fmla="*/ 40 h 126"/>
                <a:gd name="T14" fmla="*/ 46 w 139"/>
                <a:gd name="T15" fmla="*/ 12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6">
                  <a:moveTo>
                    <a:pt x="46" y="122"/>
                  </a:moveTo>
                  <a:cubicBezTo>
                    <a:pt x="54" y="125"/>
                    <a:pt x="62" y="126"/>
                    <a:pt x="70" y="126"/>
                  </a:cubicBezTo>
                  <a:cubicBezTo>
                    <a:pt x="78" y="126"/>
                    <a:pt x="86" y="125"/>
                    <a:pt x="94" y="121"/>
                  </a:cubicBezTo>
                  <a:cubicBezTo>
                    <a:pt x="110" y="114"/>
                    <a:pt x="122" y="101"/>
                    <a:pt x="128" y="85"/>
                  </a:cubicBezTo>
                  <a:cubicBezTo>
                    <a:pt x="139" y="54"/>
                    <a:pt x="123" y="19"/>
                    <a:pt x="93" y="6"/>
                  </a:cubicBezTo>
                  <a:cubicBezTo>
                    <a:pt x="78" y="0"/>
                    <a:pt x="61" y="0"/>
                    <a:pt x="46" y="6"/>
                  </a:cubicBezTo>
                  <a:cubicBezTo>
                    <a:pt x="31" y="13"/>
                    <a:pt x="19" y="25"/>
                    <a:pt x="13" y="40"/>
                  </a:cubicBezTo>
                  <a:cubicBezTo>
                    <a:pt x="0" y="72"/>
                    <a:pt x="15" y="109"/>
                    <a:pt x="4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5" name="任意多边形: 形状 484">
              <a:extLst>
                <a:ext uri="{FF2B5EF4-FFF2-40B4-BE49-F238E27FC236}">
                  <a16:creationId xmlns:a16="http://schemas.microsoft.com/office/drawing/2014/main" id="{2C0AF0EC-5973-7A17-E31D-9F5BF8C4B55E}"/>
                </a:ext>
              </a:extLst>
            </p:cNvPr>
            <p:cNvSpPr>
              <a:spLocks/>
            </p:cNvSpPr>
            <p:nvPr/>
          </p:nvSpPr>
          <p:spPr bwMode="auto">
            <a:xfrm>
              <a:off x="2002" y="794"/>
              <a:ext cx="46" cy="44"/>
            </a:xfrm>
            <a:custGeom>
              <a:avLst/>
              <a:gdLst>
                <a:gd name="T0" fmla="*/ 51 w 127"/>
                <a:gd name="T1" fmla="*/ 120 h 121"/>
                <a:gd name="T2" fmla="*/ 64 w 127"/>
                <a:gd name="T3" fmla="*/ 121 h 121"/>
                <a:gd name="T4" fmla="*/ 96 w 127"/>
                <a:gd name="T5" fmla="*/ 112 h 121"/>
                <a:gd name="T6" fmla="*/ 122 w 127"/>
                <a:gd name="T7" fmla="*/ 73 h 121"/>
                <a:gd name="T8" fmla="*/ 77 w 127"/>
                <a:gd name="T9" fmla="*/ 4 h 121"/>
                <a:gd name="T10" fmla="*/ 33 w 127"/>
                <a:gd name="T11" fmla="*/ 11 h 121"/>
                <a:gd name="T12" fmla="*/ 7 w 127"/>
                <a:gd name="T13" fmla="*/ 49 h 121"/>
                <a:gd name="T14" fmla="*/ 51 w 127"/>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1">
                  <a:moveTo>
                    <a:pt x="51" y="120"/>
                  </a:moveTo>
                  <a:cubicBezTo>
                    <a:pt x="55" y="121"/>
                    <a:pt x="59" y="121"/>
                    <a:pt x="64" y="121"/>
                  </a:cubicBezTo>
                  <a:cubicBezTo>
                    <a:pt x="75" y="121"/>
                    <a:pt x="86" y="118"/>
                    <a:pt x="96" y="112"/>
                  </a:cubicBezTo>
                  <a:cubicBezTo>
                    <a:pt x="109" y="103"/>
                    <a:pt x="119" y="89"/>
                    <a:pt x="122" y="73"/>
                  </a:cubicBezTo>
                  <a:cubicBezTo>
                    <a:pt x="127" y="42"/>
                    <a:pt x="107" y="11"/>
                    <a:pt x="77" y="4"/>
                  </a:cubicBezTo>
                  <a:cubicBezTo>
                    <a:pt x="62" y="0"/>
                    <a:pt x="46" y="3"/>
                    <a:pt x="33" y="11"/>
                  </a:cubicBezTo>
                  <a:cubicBezTo>
                    <a:pt x="20" y="20"/>
                    <a:pt x="10" y="33"/>
                    <a:pt x="7" y="49"/>
                  </a:cubicBezTo>
                  <a:cubicBezTo>
                    <a:pt x="0" y="81"/>
                    <a:pt x="19" y="113"/>
                    <a:pt x="51"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6" name="任意多边形: 形状 485">
              <a:extLst>
                <a:ext uri="{FF2B5EF4-FFF2-40B4-BE49-F238E27FC236}">
                  <a16:creationId xmlns:a16="http://schemas.microsoft.com/office/drawing/2014/main" id="{82B80772-B484-2A7C-7521-78C8D5659EF2}"/>
                </a:ext>
              </a:extLst>
            </p:cNvPr>
            <p:cNvSpPr>
              <a:spLocks/>
            </p:cNvSpPr>
            <p:nvPr/>
          </p:nvSpPr>
          <p:spPr bwMode="auto">
            <a:xfrm>
              <a:off x="1856" y="746"/>
              <a:ext cx="41" cy="42"/>
            </a:xfrm>
            <a:custGeom>
              <a:avLst/>
              <a:gdLst>
                <a:gd name="T0" fmla="*/ 54 w 114"/>
                <a:gd name="T1" fmla="*/ 113 h 114"/>
                <a:gd name="T2" fmla="*/ 58 w 114"/>
                <a:gd name="T3" fmla="*/ 114 h 114"/>
                <a:gd name="T4" fmla="*/ 95 w 114"/>
                <a:gd name="T5" fmla="*/ 99 h 114"/>
                <a:gd name="T6" fmla="*/ 114 w 114"/>
                <a:gd name="T7" fmla="*/ 58 h 114"/>
                <a:gd name="T8" fmla="*/ 61 w 114"/>
                <a:gd name="T9" fmla="*/ 1 h 114"/>
                <a:gd name="T10" fmla="*/ 21 w 114"/>
                <a:gd name="T11" fmla="*/ 15 h 114"/>
                <a:gd name="T12" fmla="*/ 2 w 114"/>
                <a:gd name="T13" fmla="*/ 54 h 114"/>
                <a:gd name="T14" fmla="*/ 54 w 114"/>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54" y="113"/>
                  </a:moveTo>
                  <a:cubicBezTo>
                    <a:pt x="55" y="113"/>
                    <a:pt x="57" y="114"/>
                    <a:pt x="58" y="114"/>
                  </a:cubicBezTo>
                  <a:cubicBezTo>
                    <a:pt x="72" y="114"/>
                    <a:pt x="85" y="108"/>
                    <a:pt x="95" y="99"/>
                  </a:cubicBezTo>
                  <a:cubicBezTo>
                    <a:pt x="107" y="88"/>
                    <a:pt x="113" y="74"/>
                    <a:pt x="114" y="58"/>
                  </a:cubicBezTo>
                  <a:cubicBezTo>
                    <a:pt x="114" y="28"/>
                    <a:pt x="91" y="2"/>
                    <a:pt x="61" y="1"/>
                  </a:cubicBezTo>
                  <a:cubicBezTo>
                    <a:pt x="46" y="0"/>
                    <a:pt x="32" y="5"/>
                    <a:pt x="21" y="15"/>
                  </a:cubicBezTo>
                  <a:cubicBezTo>
                    <a:pt x="10" y="25"/>
                    <a:pt x="3" y="38"/>
                    <a:pt x="2" y="54"/>
                  </a:cubicBezTo>
                  <a:cubicBezTo>
                    <a:pt x="0" y="85"/>
                    <a:pt x="24" y="112"/>
                    <a:pt x="54"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7" name="任意多边形: 形状 486">
              <a:extLst>
                <a:ext uri="{FF2B5EF4-FFF2-40B4-BE49-F238E27FC236}">
                  <a16:creationId xmlns:a16="http://schemas.microsoft.com/office/drawing/2014/main" id="{853F075E-E49B-062C-694B-D565BF4207FA}"/>
                </a:ext>
              </a:extLst>
            </p:cNvPr>
            <p:cNvSpPr>
              <a:spLocks/>
            </p:cNvSpPr>
            <p:nvPr/>
          </p:nvSpPr>
          <p:spPr bwMode="auto">
            <a:xfrm>
              <a:off x="1704" y="721"/>
              <a:ext cx="40" cy="40"/>
            </a:xfrm>
            <a:custGeom>
              <a:avLst/>
              <a:gdLst>
                <a:gd name="T0" fmla="*/ 55 w 109"/>
                <a:gd name="T1" fmla="*/ 110 h 110"/>
                <a:gd name="T2" fmla="*/ 61 w 109"/>
                <a:gd name="T3" fmla="*/ 110 h 110"/>
                <a:gd name="T4" fmla="*/ 96 w 109"/>
                <a:gd name="T5" fmla="*/ 90 h 110"/>
                <a:gd name="T6" fmla="*/ 108 w 109"/>
                <a:gd name="T7" fmla="*/ 49 h 110"/>
                <a:gd name="T8" fmla="*/ 50 w 109"/>
                <a:gd name="T9" fmla="*/ 3 h 110"/>
                <a:gd name="T10" fmla="*/ 3 w 109"/>
                <a:gd name="T11" fmla="*/ 62 h 110"/>
                <a:gd name="T12" fmla="*/ 22 w 109"/>
                <a:gd name="T13" fmla="*/ 98 h 110"/>
                <a:gd name="T14" fmla="*/ 55 w 1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10">
                  <a:moveTo>
                    <a:pt x="55" y="110"/>
                  </a:moveTo>
                  <a:cubicBezTo>
                    <a:pt x="57" y="110"/>
                    <a:pt x="59" y="110"/>
                    <a:pt x="61" y="110"/>
                  </a:cubicBezTo>
                  <a:cubicBezTo>
                    <a:pt x="75" y="108"/>
                    <a:pt x="87" y="101"/>
                    <a:pt x="96" y="90"/>
                  </a:cubicBezTo>
                  <a:cubicBezTo>
                    <a:pt x="105" y="78"/>
                    <a:pt x="109" y="63"/>
                    <a:pt x="108" y="49"/>
                  </a:cubicBezTo>
                  <a:cubicBezTo>
                    <a:pt x="104" y="21"/>
                    <a:pt x="77" y="0"/>
                    <a:pt x="50" y="3"/>
                  </a:cubicBezTo>
                  <a:cubicBezTo>
                    <a:pt x="21" y="6"/>
                    <a:pt x="0" y="32"/>
                    <a:pt x="3" y="62"/>
                  </a:cubicBezTo>
                  <a:cubicBezTo>
                    <a:pt x="4" y="76"/>
                    <a:pt x="11" y="89"/>
                    <a:pt x="22" y="98"/>
                  </a:cubicBezTo>
                  <a:cubicBezTo>
                    <a:pt x="32" y="106"/>
                    <a:pt x="43" y="110"/>
                    <a:pt x="5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8" name="任意多边形: 形状 487">
              <a:extLst>
                <a:ext uri="{FF2B5EF4-FFF2-40B4-BE49-F238E27FC236}">
                  <a16:creationId xmlns:a16="http://schemas.microsoft.com/office/drawing/2014/main" id="{F2FB8259-535B-A037-67E6-923A75BD1624}"/>
                </a:ext>
              </a:extLst>
            </p:cNvPr>
            <p:cNvSpPr>
              <a:spLocks/>
            </p:cNvSpPr>
            <p:nvPr/>
          </p:nvSpPr>
          <p:spPr bwMode="auto">
            <a:xfrm>
              <a:off x="1550" y="718"/>
              <a:ext cx="39" cy="39"/>
            </a:xfrm>
            <a:custGeom>
              <a:avLst/>
              <a:gdLst>
                <a:gd name="T0" fmla="*/ 55 w 107"/>
                <a:gd name="T1" fmla="*/ 107 h 107"/>
                <a:gd name="T2" fmla="*/ 68 w 107"/>
                <a:gd name="T3" fmla="*/ 105 h 107"/>
                <a:gd name="T4" fmla="*/ 99 w 107"/>
                <a:gd name="T5" fmla="*/ 81 h 107"/>
                <a:gd name="T6" fmla="*/ 103 w 107"/>
                <a:gd name="T7" fmla="*/ 42 h 107"/>
                <a:gd name="T8" fmla="*/ 42 w 107"/>
                <a:gd name="T9" fmla="*/ 7 h 107"/>
                <a:gd name="T10" fmla="*/ 7 w 107"/>
                <a:gd name="T11" fmla="*/ 69 h 107"/>
                <a:gd name="T12" fmla="*/ 31 w 107"/>
                <a:gd name="T13" fmla="*/ 100 h 107"/>
                <a:gd name="T14" fmla="*/ 55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5" y="107"/>
                  </a:moveTo>
                  <a:cubicBezTo>
                    <a:pt x="60" y="107"/>
                    <a:pt x="64" y="106"/>
                    <a:pt x="68" y="105"/>
                  </a:cubicBezTo>
                  <a:cubicBezTo>
                    <a:pt x="81" y="102"/>
                    <a:pt x="92" y="93"/>
                    <a:pt x="99" y="81"/>
                  </a:cubicBezTo>
                  <a:cubicBezTo>
                    <a:pt x="105" y="69"/>
                    <a:pt x="107" y="54"/>
                    <a:pt x="103" y="42"/>
                  </a:cubicBezTo>
                  <a:cubicBezTo>
                    <a:pt x="95" y="15"/>
                    <a:pt x="68" y="0"/>
                    <a:pt x="42" y="7"/>
                  </a:cubicBezTo>
                  <a:cubicBezTo>
                    <a:pt x="15" y="15"/>
                    <a:pt x="0" y="43"/>
                    <a:pt x="7" y="69"/>
                  </a:cubicBezTo>
                  <a:cubicBezTo>
                    <a:pt x="10" y="83"/>
                    <a:pt x="19" y="94"/>
                    <a:pt x="31" y="100"/>
                  </a:cubicBezTo>
                  <a:cubicBezTo>
                    <a:pt x="38" y="105"/>
                    <a:pt x="47" y="107"/>
                    <a:pt x="55"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9" name="任意多边形: 形状 488">
              <a:extLst>
                <a:ext uri="{FF2B5EF4-FFF2-40B4-BE49-F238E27FC236}">
                  <a16:creationId xmlns:a16="http://schemas.microsoft.com/office/drawing/2014/main" id="{9F43F936-06B4-2829-C3EE-394E3B3007ED}"/>
                </a:ext>
              </a:extLst>
            </p:cNvPr>
            <p:cNvSpPr>
              <a:spLocks/>
            </p:cNvSpPr>
            <p:nvPr/>
          </p:nvSpPr>
          <p:spPr bwMode="auto">
            <a:xfrm>
              <a:off x="1397" y="740"/>
              <a:ext cx="38" cy="37"/>
            </a:xfrm>
            <a:custGeom>
              <a:avLst/>
              <a:gdLst>
                <a:gd name="T0" fmla="*/ 11 w 102"/>
                <a:gd name="T1" fmla="*/ 74 h 102"/>
                <a:gd name="T2" fmla="*/ 38 w 102"/>
                <a:gd name="T3" fmla="*/ 99 h 102"/>
                <a:gd name="T4" fmla="*/ 54 w 102"/>
                <a:gd name="T5" fmla="*/ 102 h 102"/>
                <a:gd name="T6" fmla="*/ 73 w 102"/>
                <a:gd name="T7" fmla="*/ 97 h 102"/>
                <a:gd name="T8" fmla="*/ 98 w 102"/>
                <a:gd name="T9" fmla="*/ 70 h 102"/>
                <a:gd name="T10" fmla="*/ 96 w 102"/>
                <a:gd name="T11" fmla="*/ 33 h 102"/>
                <a:gd name="T12" fmla="*/ 34 w 102"/>
                <a:gd name="T13" fmla="*/ 11 h 102"/>
                <a:gd name="T14" fmla="*/ 11 w 102"/>
                <a:gd name="T15" fmla="*/ 74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1" y="74"/>
                  </a:moveTo>
                  <a:cubicBezTo>
                    <a:pt x="16" y="86"/>
                    <a:pt x="26" y="94"/>
                    <a:pt x="38" y="99"/>
                  </a:cubicBezTo>
                  <a:cubicBezTo>
                    <a:pt x="43" y="101"/>
                    <a:pt x="48" y="102"/>
                    <a:pt x="54" y="102"/>
                  </a:cubicBezTo>
                  <a:cubicBezTo>
                    <a:pt x="60" y="102"/>
                    <a:pt x="67" y="100"/>
                    <a:pt x="73" y="97"/>
                  </a:cubicBezTo>
                  <a:cubicBezTo>
                    <a:pt x="85" y="92"/>
                    <a:pt x="94" y="82"/>
                    <a:pt x="98" y="70"/>
                  </a:cubicBezTo>
                  <a:cubicBezTo>
                    <a:pt x="102" y="57"/>
                    <a:pt x="102" y="44"/>
                    <a:pt x="96" y="33"/>
                  </a:cubicBezTo>
                  <a:cubicBezTo>
                    <a:pt x="85" y="10"/>
                    <a:pt x="57" y="0"/>
                    <a:pt x="34" y="11"/>
                  </a:cubicBezTo>
                  <a:cubicBezTo>
                    <a:pt x="10" y="22"/>
                    <a:pt x="0" y="50"/>
                    <a:pt x="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0" name="任意多边形: 形状 489">
              <a:extLst>
                <a:ext uri="{FF2B5EF4-FFF2-40B4-BE49-F238E27FC236}">
                  <a16:creationId xmlns:a16="http://schemas.microsoft.com/office/drawing/2014/main" id="{A076EA5C-BFDD-578A-F16C-CB9D9DD309DF}"/>
                </a:ext>
              </a:extLst>
            </p:cNvPr>
            <p:cNvSpPr>
              <a:spLocks/>
            </p:cNvSpPr>
            <p:nvPr/>
          </p:nvSpPr>
          <p:spPr bwMode="auto">
            <a:xfrm>
              <a:off x="1250" y="785"/>
              <a:ext cx="34" cy="35"/>
            </a:xfrm>
            <a:custGeom>
              <a:avLst/>
              <a:gdLst>
                <a:gd name="T0" fmla="*/ 42 w 95"/>
                <a:gd name="T1" fmla="*/ 95 h 96"/>
                <a:gd name="T2" fmla="*/ 50 w 95"/>
                <a:gd name="T3" fmla="*/ 96 h 96"/>
                <a:gd name="T4" fmla="*/ 75 w 95"/>
                <a:gd name="T5" fmla="*/ 88 h 96"/>
                <a:gd name="T6" fmla="*/ 93 w 95"/>
                <a:gd name="T7" fmla="*/ 58 h 96"/>
                <a:gd name="T8" fmla="*/ 86 w 95"/>
                <a:gd name="T9" fmla="*/ 25 h 96"/>
                <a:gd name="T10" fmla="*/ 24 w 95"/>
                <a:gd name="T11" fmla="*/ 14 h 96"/>
                <a:gd name="T12" fmla="*/ 13 w 95"/>
                <a:gd name="T13" fmla="*/ 76 h 96"/>
                <a:gd name="T14" fmla="*/ 42 w 95"/>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6">
                  <a:moveTo>
                    <a:pt x="42" y="95"/>
                  </a:moveTo>
                  <a:cubicBezTo>
                    <a:pt x="45" y="95"/>
                    <a:pt x="47" y="96"/>
                    <a:pt x="50" y="96"/>
                  </a:cubicBezTo>
                  <a:cubicBezTo>
                    <a:pt x="59" y="96"/>
                    <a:pt x="68" y="93"/>
                    <a:pt x="75" y="88"/>
                  </a:cubicBezTo>
                  <a:cubicBezTo>
                    <a:pt x="85" y="81"/>
                    <a:pt x="91" y="70"/>
                    <a:pt x="93" y="58"/>
                  </a:cubicBezTo>
                  <a:cubicBezTo>
                    <a:pt x="95" y="46"/>
                    <a:pt x="93" y="34"/>
                    <a:pt x="86" y="25"/>
                  </a:cubicBezTo>
                  <a:cubicBezTo>
                    <a:pt x="72" y="5"/>
                    <a:pt x="44" y="0"/>
                    <a:pt x="24" y="14"/>
                  </a:cubicBezTo>
                  <a:cubicBezTo>
                    <a:pt x="5" y="28"/>
                    <a:pt x="0" y="56"/>
                    <a:pt x="13" y="76"/>
                  </a:cubicBezTo>
                  <a:cubicBezTo>
                    <a:pt x="20" y="86"/>
                    <a:pt x="30" y="93"/>
                    <a:pt x="4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1" name="任意多边形: 形状 490">
              <a:extLst>
                <a:ext uri="{FF2B5EF4-FFF2-40B4-BE49-F238E27FC236}">
                  <a16:creationId xmlns:a16="http://schemas.microsoft.com/office/drawing/2014/main" id="{A8793199-82C0-582A-0819-7A121B6C6DBD}"/>
                </a:ext>
              </a:extLst>
            </p:cNvPr>
            <p:cNvSpPr>
              <a:spLocks/>
            </p:cNvSpPr>
            <p:nvPr/>
          </p:nvSpPr>
          <p:spPr bwMode="auto">
            <a:xfrm>
              <a:off x="1109" y="855"/>
              <a:ext cx="33" cy="31"/>
            </a:xfrm>
            <a:custGeom>
              <a:avLst/>
              <a:gdLst>
                <a:gd name="T0" fmla="*/ 45 w 91"/>
                <a:gd name="T1" fmla="*/ 84 h 84"/>
                <a:gd name="T2" fmla="*/ 75 w 91"/>
                <a:gd name="T3" fmla="*/ 71 h 84"/>
                <a:gd name="T4" fmla="*/ 74 w 91"/>
                <a:gd name="T5" fmla="*/ 12 h 84"/>
                <a:gd name="T6" fmla="*/ 45 w 91"/>
                <a:gd name="T7" fmla="*/ 0 h 84"/>
                <a:gd name="T8" fmla="*/ 16 w 91"/>
                <a:gd name="T9" fmla="*/ 12 h 84"/>
                <a:gd name="T10" fmla="*/ 16 w 91"/>
                <a:gd name="T11" fmla="*/ 71 h 84"/>
                <a:gd name="T12" fmla="*/ 45 w 91"/>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91" h="84">
                  <a:moveTo>
                    <a:pt x="45" y="84"/>
                  </a:moveTo>
                  <a:cubicBezTo>
                    <a:pt x="57" y="84"/>
                    <a:pt x="67" y="79"/>
                    <a:pt x="75" y="71"/>
                  </a:cubicBezTo>
                  <a:cubicBezTo>
                    <a:pt x="91" y="55"/>
                    <a:pt x="91" y="28"/>
                    <a:pt x="74" y="12"/>
                  </a:cubicBezTo>
                  <a:cubicBezTo>
                    <a:pt x="67" y="4"/>
                    <a:pt x="56" y="0"/>
                    <a:pt x="45" y="0"/>
                  </a:cubicBezTo>
                  <a:cubicBezTo>
                    <a:pt x="34" y="0"/>
                    <a:pt x="24" y="4"/>
                    <a:pt x="16" y="12"/>
                  </a:cubicBezTo>
                  <a:cubicBezTo>
                    <a:pt x="0" y="28"/>
                    <a:pt x="0" y="55"/>
                    <a:pt x="16" y="71"/>
                  </a:cubicBezTo>
                  <a:cubicBezTo>
                    <a:pt x="24" y="79"/>
                    <a:pt x="34" y="84"/>
                    <a:pt x="45"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2" name="任意多边形: 形状 491">
              <a:extLst>
                <a:ext uri="{FF2B5EF4-FFF2-40B4-BE49-F238E27FC236}">
                  <a16:creationId xmlns:a16="http://schemas.microsoft.com/office/drawing/2014/main" id="{F1C59583-D98D-BD0A-4E13-BBF279A4DFD9}"/>
                </a:ext>
              </a:extLst>
            </p:cNvPr>
            <p:cNvSpPr>
              <a:spLocks/>
            </p:cNvSpPr>
            <p:nvPr/>
          </p:nvSpPr>
          <p:spPr bwMode="auto">
            <a:xfrm>
              <a:off x="977" y="945"/>
              <a:ext cx="32" cy="30"/>
            </a:xfrm>
            <a:custGeom>
              <a:avLst/>
              <a:gdLst>
                <a:gd name="T0" fmla="*/ 44 w 88"/>
                <a:gd name="T1" fmla="*/ 80 h 80"/>
                <a:gd name="T2" fmla="*/ 51 w 88"/>
                <a:gd name="T3" fmla="*/ 79 h 80"/>
                <a:gd name="T4" fmla="*/ 76 w 88"/>
                <a:gd name="T5" fmla="*/ 62 h 80"/>
                <a:gd name="T6" fmla="*/ 65 w 88"/>
                <a:gd name="T7" fmla="*/ 8 h 80"/>
                <a:gd name="T8" fmla="*/ 36 w 88"/>
                <a:gd name="T9" fmla="*/ 2 h 80"/>
                <a:gd name="T10" fmla="*/ 11 w 88"/>
                <a:gd name="T11" fmla="*/ 19 h 80"/>
                <a:gd name="T12" fmla="*/ 22 w 88"/>
                <a:gd name="T13" fmla="*/ 73 h 80"/>
                <a:gd name="T14" fmla="*/ 44 w 88"/>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0">
                  <a:moveTo>
                    <a:pt x="44" y="80"/>
                  </a:moveTo>
                  <a:cubicBezTo>
                    <a:pt x="46" y="80"/>
                    <a:pt x="48" y="79"/>
                    <a:pt x="51" y="79"/>
                  </a:cubicBezTo>
                  <a:cubicBezTo>
                    <a:pt x="61" y="77"/>
                    <a:pt x="70" y="71"/>
                    <a:pt x="76" y="62"/>
                  </a:cubicBezTo>
                  <a:cubicBezTo>
                    <a:pt x="88" y="44"/>
                    <a:pt x="83" y="20"/>
                    <a:pt x="65" y="8"/>
                  </a:cubicBezTo>
                  <a:cubicBezTo>
                    <a:pt x="57" y="2"/>
                    <a:pt x="46" y="0"/>
                    <a:pt x="36" y="2"/>
                  </a:cubicBezTo>
                  <a:cubicBezTo>
                    <a:pt x="26" y="4"/>
                    <a:pt x="17" y="10"/>
                    <a:pt x="11" y="19"/>
                  </a:cubicBezTo>
                  <a:cubicBezTo>
                    <a:pt x="0" y="36"/>
                    <a:pt x="4" y="61"/>
                    <a:pt x="22" y="73"/>
                  </a:cubicBezTo>
                  <a:cubicBezTo>
                    <a:pt x="28" y="77"/>
                    <a:pt x="36" y="80"/>
                    <a:pt x="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3" name="任意多边形: 形状 492">
              <a:extLst>
                <a:ext uri="{FF2B5EF4-FFF2-40B4-BE49-F238E27FC236}">
                  <a16:creationId xmlns:a16="http://schemas.microsoft.com/office/drawing/2014/main" id="{C0FA4E4F-E1D2-F88E-DCE4-8F26754B608B}"/>
                </a:ext>
              </a:extLst>
            </p:cNvPr>
            <p:cNvSpPr>
              <a:spLocks/>
            </p:cNvSpPr>
            <p:nvPr/>
          </p:nvSpPr>
          <p:spPr bwMode="auto">
            <a:xfrm>
              <a:off x="857" y="1059"/>
              <a:ext cx="30" cy="27"/>
            </a:xfrm>
            <a:custGeom>
              <a:avLst/>
              <a:gdLst>
                <a:gd name="T0" fmla="*/ 27 w 82"/>
                <a:gd name="T1" fmla="*/ 71 h 74"/>
                <a:gd name="T2" fmla="*/ 41 w 82"/>
                <a:gd name="T3" fmla="*/ 74 h 74"/>
                <a:gd name="T4" fmla="*/ 55 w 82"/>
                <a:gd name="T5" fmla="*/ 71 h 74"/>
                <a:gd name="T6" fmla="*/ 74 w 82"/>
                <a:gd name="T7" fmla="*/ 52 h 74"/>
                <a:gd name="T8" fmla="*/ 55 w 82"/>
                <a:gd name="T9" fmla="*/ 4 h 74"/>
                <a:gd name="T10" fmla="*/ 28 w 82"/>
                <a:gd name="T11" fmla="*/ 4 h 74"/>
                <a:gd name="T12" fmla="*/ 8 w 82"/>
                <a:gd name="T13" fmla="*/ 24 h 74"/>
                <a:gd name="T14" fmla="*/ 27 w 82"/>
                <a:gd name="T15" fmla="*/ 7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4">
                  <a:moveTo>
                    <a:pt x="27" y="71"/>
                  </a:moveTo>
                  <a:cubicBezTo>
                    <a:pt x="32" y="73"/>
                    <a:pt x="36" y="74"/>
                    <a:pt x="41" y="74"/>
                  </a:cubicBezTo>
                  <a:cubicBezTo>
                    <a:pt x="46" y="74"/>
                    <a:pt x="50" y="73"/>
                    <a:pt x="55" y="71"/>
                  </a:cubicBezTo>
                  <a:cubicBezTo>
                    <a:pt x="64" y="68"/>
                    <a:pt x="71" y="61"/>
                    <a:pt x="74" y="52"/>
                  </a:cubicBezTo>
                  <a:cubicBezTo>
                    <a:pt x="82" y="33"/>
                    <a:pt x="73" y="12"/>
                    <a:pt x="55" y="4"/>
                  </a:cubicBezTo>
                  <a:cubicBezTo>
                    <a:pt x="46" y="0"/>
                    <a:pt x="36" y="0"/>
                    <a:pt x="28" y="4"/>
                  </a:cubicBezTo>
                  <a:cubicBezTo>
                    <a:pt x="19" y="8"/>
                    <a:pt x="12" y="15"/>
                    <a:pt x="8" y="24"/>
                  </a:cubicBezTo>
                  <a:cubicBezTo>
                    <a:pt x="0" y="42"/>
                    <a:pt x="9" y="64"/>
                    <a:pt x="27"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4" name="任意多边形: 形状 493">
              <a:extLst>
                <a:ext uri="{FF2B5EF4-FFF2-40B4-BE49-F238E27FC236}">
                  <a16:creationId xmlns:a16="http://schemas.microsoft.com/office/drawing/2014/main" id="{67E68441-0DA6-B0B5-FF20-7B6C3EF5EB56}"/>
                </a:ext>
              </a:extLst>
            </p:cNvPr>
            <p:cNvSpPr>
              <a:spLocks/>
            </p:cNvSpPr>
            <p:nvPr/>
          </p:nvSpPr>
          <p:spPr bwMode="auto">
            <a:xfrm>
              <a:off x="959" y="2438"/>
              <a:ext cx="92" cy="85"/>
            </a:xfrm>
            <a:custGeom>
              <a:avLst/>
              <a:gdLst>
                <a:gd name="T0" fmla="*/ 55 w 252"/>
                <a:gd name="T1" fmla="*/ 205 h 231"/>
                <a:gd name="T2" fmla="*/ 126 w 252"/>
                <a:gd name="T3" fmla="*/ 231 h 231"/>
                <a:gd name="T4" fmla="*/ 137 w 252"/>
                <a:gd name="T5" fmla="*/ 230 h 231"/>
                <a:gd name="T6" fmla="*/ 212 w 252"/>
                <a:gd name="T7" fmla="*/ 189 h 231"/>
                <a:gd name="T8" fmla="*/ 197 w 252"/>
                <a:gd name="T9" fmla="*/ 29 h 231"/>
                <a:gd name="T10" fmla="*/ 112 w 252"/>
                <a:gd name="T11" fmla="*/ 4 h 231"/>
                <a:gd name="T12" fmla="*/ 35 w 252"/>
                <a:gd name="T13" fmla="*/ 50 h 231"/>
                <a:gd name="T14" fmla="*/ 55 w 252"/>
                <a:gd name="T15" fmla="*/ 205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31">
                  <a:moveTo>
                    <a:pt x="55" y="205"/>
                  </a:moveTo>
                  <a:cubicBezTo>
                    <a:pt x="75" y="222"/>
                    <a:pt x="100" y="231"/>
                    <a:pt x="126" y="231"/>
                  </a:cubicBezTo>
                  <a:cubicBezTo>
                    <a:pt x="129" y="231"/>
                    <a:pt x="133" y="231"/>
                    <a:pt x="137" y="230"/>
                  </a:cubicBezTo>
                  <a:cubicBezTo>
                    <a:pt x="167" y="227"/>
                    <a:pt x="193" y="213"/>
                    <a:pt x="212" y="189"/>
                  </a:cubicBezTo>
                  <a:cubicBezTo>
                    <a:pt x="252" y="140"/>
                    <a:pt x="245" y="68"/>
                    <a:pt x="197" y="29"/>
                  </a:cubicBezTo>
                  <a:cubicBezTo>
                    <a:pt x="173" y="9"/>
                    <a:pt x="143" y="0"/>
                    <a:pt x="112" y="4"/>
                  </a:cubicBezTo>
                  <a:cubicBezTo>
                    <a:pt x="81" y="8"/>
                    <a:pt x="53" y="25"/>
                    <a:pt x="35" y="50"/>
                  </a:cubicBezTo>
                  <a:cubicBezTo>
                    <a:pt x="0" y="98"/>
                    <a:pt x="9" y="167"/>
                    <a:pt x="5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5" name="任意多边形: 形状 494">
              <a:extLst>
                <a:ext uri="{FF2B5EF4-FFF2-40B4-BE49-F238E27FC236}">
                  <a16:creationId xmlns:a16="http://schemas.microsoft.com/office/drawing/2014/main" id="{E1D186CA-54FA-BD8C-6895-23D1E5A38232}"/>
                </a:ext>
              </a:extLst>
            </p:cNvPr>
            <p:cNvSpPr>
              <a:spLocks/>
            </p:cNvSpPr>
            <p:nvPr/>
          </p:nvSpPr>
          <p:spPr bwMode="auto">
            <a:xfrm>
              <a:off x="1072" y="2531"/>
              <a:ext cx="91" cy="82"/>
            </a:xfrm>
            <a:custGeom>
              <a:avLst/>
              <a:gdLst>
                <a:gd name="T0" fmla="*/ 124 w 249"/>
                <a:gd name="T1" fmla="*/ 226 h 226"/>
                <a:gd name="T2" fmla="*/ 151 w 249"/>
                <a:gd name="T3" fmla="*/ 223 h 226"/>
                <a:gd name="T4" fmla="*/ 218 w 249"/>
                <a:gd name="T5" fmla="*/ 171 h 226"/>
                <a:gd name="T6" fmla="*/ 179 w 249"/>
                <a:gd name="T7" fmla="*/ 19 h 226"/>
                <a:gd name="T8" fmla="*/ 93 w 249"/>
                <a:gd name="T9" fmla="*/ 8 h 226"/>
                <a:gd name="T10" fmla="*/ 26 w 249"/>
                <a:gd name="T11" fmla="*/ 65 h 226"/>
                <a:gd name="T12" fmla="*/ 68 w 249"/>
                <a:gd name="T13" fmla="*/ 211 h 226"/>
                <a:gd name="T14" fmla="*/ 124 w 249"/>
                <a:gd name="T15" fmla="*/ 226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26">
                  <a:moveTo>
                    <a:pt x="124" y="226"/>
                  </a:moveTo>
                  <a:cubicBezTo>
                    <a:pt x="133" y="226"/>
                    <a:pt x="142" y="225"/>
                    <a:pt x="151" y="223"/>
                  </a:cubicBezTo>
                  <a:cubicBezTo>
                    <a:pt x="179" y="215"/>
                    <a:pt x="203" y="197"/>
                    <a:pt x="218" y="171"/>
                  </a:cubicBezTo>
                  <a:cubicBezTo>
                    <a:pt x="249" y="118"/>
                    <a:pt x="231" y="50"/>
                    <a:pt x="179" y="19"/>
                  </a:cubicBezTo>
                  <a:cubicBezTo>
                    <a:pt x="153" y="4"/>
                    <a:pt x="122" y="0"/>
                    <a:pt x="93" y="8"/>
                  </a:cubicBezTo>
                  <a:cubicBezTo>
                    <a:pt x="64" y="17"/>
                    <a:pt x="39" y="37"/>
                    <a:pt x="26" y="65"/>
                  </a:cubicBezTo>
                  <a:cubicBezTo>
                    <a:pt x="0" y="117"/>
                    <a:pt x="19" y="181"/>
                    <a:pt x="68" y="211"/>
                  </a:cubicBezTo>
                  <a:cubicBezTo>
                    <a:pt x="85" y="221"/>
                    <a:pt x="104" y="226"/>
                    <a:pt x="124"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6" name="任意多边形: 形状 495">
              <a:extLst>
                <a:ext uri="{FF2B5EF4-FFF2-40B4-BE49-F238E27FC236}">
                  <a16:creationId xmlns:a16="http://schemas.microsoft.com/office/drawing/2014/main" id="{4BC7E17A-43D4-B19D-2E63-62910994FEBE}"/>
                </a:ext>
              </a:extLst>
            </p:cNvPr>
            <p:cNvSpPr>
              <a:spLocks/>
            </p:cNvSpPr>
            <p:nvPr/>
          </p:nvSpPr>
          <p:spPr bwMode="auto">
            <a:xfrm>
              <a:off x="1196" y="2603"/>
              <a:ext cx="88" cy="80"/>
            </a:xfrm>
            <a:custGeom>
              <a:avLst/>
              <a:gdLst>
                <a:gd name="T0" fmla="*/ 158 w 240"/>
                <a:gd name="T1" fmla="*/ 11 h 221"/>
                <a:gd name="T2" fmla="*/ 74 w 240"/>
                <a:gd name="T3" fmla="*/ 14 h 221"/>
                <a:gd name="T4" fmla="*/ 17 w 240"/>
                <a:gd name="T5" fmla="*/ 79 h 221"/>
                <a:gd name="T6" fmla="*/ 80 w 240"/>
                <a:gd name="T7" fmla="*/ 213 h 221"/>
                <a:gd name="T8" fmla="*/ 119 w 240"/>
                <a:gd name="T9" fmla="*/ 221 h 221"/>
                <a:gd name="T10" fmla="*/ 161 w 240"/>
                <a:gd name="T11" fmla="*/ 212 h 221"/>
                <a:gd name="T12" fmla="*/ 219 w 240"/>
                <a:gd name="T13" fmla="*/ 152 h 221"/>
                <a:gd name="T14" fmla="*/ 158 w 240"/>
                <a:gd name="T15" fmla="*/ 1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1">
                  <a:moveTo>
                    <a:pt x="158" y="11"/>
                  </a:moveTo>
                  <a:cubicBezTo>
                    <a:pt x="131" y="0"/>
                    <a:pt x="101" y="1"/>
                    <a:pt x="74" y="14"/>
                  </a:cubicBezTo>
                  <a:cubicBezTo>
                    <a:pt x="47" y="27"/>
                    <a:pt x="26" y="50"/>
                    <a:pt x="17" y="79"/>
                  </a:cubicBezTo>
                  <a:cubicBezTo>
                    <a:pt x="0" y="133"/>
                    <a:pt x="28" y="192"/>
                    <a:pt x="80" y="213"/>
                  </a:cubicBezTo>
                  <a:cubicBezTo>
                    <a:pt x="93" y="218"/>
                    <a:pt x="106" y="221"/>
                    <a:pt x="119" y="221"/>
                  </a:cubicBezTo>
                  <a:cubicBezTo>
                    <a:pt x="134" y="221"/>
                    <a:pt x="148" y="218"/>
                    <a:pt x="161" y="212"/>
                  </a:cubicBezTo>
                  <a:cubicBezTo>
                    <a:pt x="188" y="201"/>
                    <a:pt x="208" y="179"/>
                    <a:pt x="219" y="152"/>
                  </a:cubicBezTo>
                  <a:cubicBezTo>
                    <a:pt x="240" y="96"/>
                    <a:pt x="213" y="33"/>
                    <a:pt x="15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7" name="任意多边形: 形状 496">
              <a:extLst>
                <a:ext uri="{FF2B5EF4-FFF2-40B4-BE49-F238E27FC236}">
                  <a16:creationId xmlns:a16="http://schemas.microsoft.com/office/drawing/2014/main" id="{77B87DBD-1358-48EB-8F7A-6116CB1D4F88}"/>
                </a:ext>
              </a:extLst>
            </p:cNvPr>
            <p:cNvSpPr>
              <a:spLocks/>
            </p:cNvSpPr>
            <p:nvPr/>
          </p:nvSpPr>
          <p:spPr bwMode="auto">
            <a:xfrm>
              <a:off x="1328" y="2654"/>
              <a:ext cx="82" cy="79"/>
            </a:xfrm>
            <a:custGeom>
              <a:avLst/>
              <a:gdLst>
                <a:gd name="T0" fmla="*/ 134 w 226"/>
                <a:gd name="T1" fmla="*/ 6 h 216"/>
                <a:gd name="T2" fmla="*/ 54 w 226"/>
                <a:gd name="T3" fmla="*/ 22 h 216"/>
                <a:gd name="T4" fmla="*/ 9 w 226"/>
                <a:gd name="T5" fmla="*/ 93 h 216"/>
                <a:gd name="T6" fmla="*/ 89 w 226"/>
                <a:gd name="T7" fmla="*/ 213 h 216"/>
                <a:gd name="T8" fmla="*/ 112 w 226"/>
                <a:gd name="T9" fmla="*/ 216 h 216"/>
                <a:gd name="T10" fmla="*/ 167 w 226"/>
                <a:gd name="T11" fmla="*/ 200 h 216"/>
                <a:gd name="T12" fmla="*/ 214 w 226"/>
                <a:gd name="T13" fmla="*/ 133 h 216"/>
                <a:gd name="T14" fmla="*/ 134 w 226"/>
                <a:gd name="T15" fmla="*/ 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16">
                  <a:moveTo>
                    <a:pt x="134" y="6"/>
                  </a:moveTo>
                  <a:cubicBezTo>
                    <a:pt x="107" y="0"/>
                    <a:pt x="78" y="5"/>
                    <a:pt x="54" y="22"/>
                  </a:cubicBezTo>
                  <a:cubicBezTo>
                    <a:pt x="30" y="38"/>
                    <a:pt x="13" y="64"/>
                    <a:pt x="9" y="93"/>
                  </a:cubicBezTo>
                  <a:cubicBezTo>
                    <a:pt x="0" y="148"/>
                    <a:pt x="35" y="201"/>
                    <a:pt x="89" y="213"/>
                  </a:cubicBezTo>
                  <a:cubicBezTo>
                    <a:pt x="97" y="215"/>
                    <a:pt x="104" y="216"/>
                    <a:pt x="112" y="216"/>
                  </a:cubicBezTo>
                  <a:cubicBezTo>
                    <a:pt x="131" y="216"/>
                    <a:pt x="150" y="210"/>
                    <a:pt x="167" y="200"/>
                  </a:cubicBezTo>
                  <a:cubicBezTo>
                    <a:pt x="191" y="185"/>
                    <a:pt x="207" y="161"/>
                    <a:pt x="214" y="133"/>
                  </a:cubicBezTo>
                  <a:cubicBezTo>
                    <a:pt x="226" y="76"/>
                    <a:pt x="191" y="19"/>
                    <a:pt x="13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8" name="任意多边形: 形状 497">
              <a:extLst>
                <a:ext uri="{FF2B5EF4-FFF2-40B4-BE49-F238E27FC236}">
                  <a16:creationId xmlns:a16="http://schemas.microsoft.com/office/drawing/2014/main" id="{EFF065A8-F075-CE56-681E-9EAC44FD92FE}"/>
                </a:ext>
              </a:extLst>
            </p:cNvPr>
            <p:cNvSpPr>
              <a:spLocks/>
            </p:cNvSpPr>
            <p:nvPr/>
          </p:nvSpPr>
          <p:spPr bwMode="auto">
            <a:xfrm>
              <a:off x="1464" y="2685"/>
              <a:ext cx="76" cy="76"/>
            </a:xfrm>
            <a:custGeom>
              <a:avLst/>
              <a:gdLst>
                <a:gd name="T0" fmla="*/ 109 w 208"/>
                <a:gd name="T1" fmla="*/ 2 h 209"/>
                <a:gd name="T2" fmla="*/ 34 w 208"/>
                <a:gd name="T3" fmla="*/ 29 h 209"/>
                <a:gd name="T4" fmla="*/ 1 w 208"/>
                <a:gd name="T5" fmla="*/ 105 h 209"/>
                <a:gd name="T6" fmla="*/ 96 w 208"/>
                <a:gd name="T7" fmla="*/ 209 h 209"/>
                <a:gd name="T8" fmla="*/ 103 w 208"/>
                <a:gd name="T9" fmla="*/ 209 h 209"/>
                <a:gd name="T10" fmla="*/ 169 w 208"/>
                <a:gd name="T11" fmla="*/ 184 h 209"/>
                <a:gd name="T12" fmla="*/ 204 w 208"/>
                <a:gd name="T13" fmla="*/ 113 h 209"/>
                <a:gd name="T14" fmla="*/ 109 w 208"/>
                <a:gd name="T15" fmla="*/ 2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9">
                  <a:moveTo>
                    <a:pt x="109" y="2"/>
                  </a:moveTo>
                  <a:cubicBezTo>
                    <a:pt x="82" y="0"/>
                    <a:pt x="55" y="10"/>
                    <a:pt x="34" y="29"/>
                  </a:cubicBezTo>
                  <a:cubicBezTo>
                    <a:pt x="13" y="49"/>
                    <a:pt x="1" y="77"/>
                    <a:pt x="1" y="105"/>
                  </a:cubicBezTo>
                  <a:cubicBezTo>
                    <a:pt x="0" y="160"/>
                    <a:pt x="42" y="205"/>
                    <a:pt x="96" y="209"/>
                  </a:cubicBezTo>
                  <a:cubicBezTo>
                    <a:pt x="98" y="209"/>
                    <a:pt x="101" y="209"/>
                    <a:pt x="103" y="209"/>
                  </a:cubicBezTo>
                  <a:cubicBezTo>
                    <a:pt x="127" y="209"/>
                    <a:pt x="151" y="201"/>
                    <a:pt x="169" y="184"/>
                  </a:cubicBezTo>
                  <a:cubicBezTo>
                    <a:pt x="190" y="166"/>
                    <a:pt x="202" y="141"/>
                    <a:pt x="204" y="113"/>
                  </a:cubicBezTo>
                  <a:cubicBezTo>
                    <a:pt x="208" y="56"/>
                    <a:pt x="166" y="6"/>
                    <a:pt x="1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9" name="任意多边形: 形状 498">
              <a:extLst>
                <a:ext uri="{FF2B5EF4-FFF2-40B4-BE49-F238E27FC236}">
                  <a16:creationId xmlns:a16="http://schemas.microsoft.com/office/drawing/2014/main" id="{BA26040A-46A9-D7F0-B022-3E086DEF611A}"/>
                </a:ext>
              </a:extLst>
            </p:cNvPr>
            <p:cNvSpPr>
              <a:spLocks/>
            </p:cNvSpPr>
            <p:nvPr/>
          </p:nvSpPr>
          <p:spPr bwMode="auto">
            <a:xfrm>
              <a:off x="1600" y="2695"/>
              <a:ext cx="75" cy="75"/>
            </a:xfrm>
            <a:custGeom>
              <a:avLst/>
              <a:gdLst>
                <a:gd name="T0" fmla="*/ 103 w 206"/>
                <a:gd name="T1" fmla="*/ 204 h 204"/>
                <a:gd name="T2" fmla="*/ 111 w 206"/>
                <a:gd name="T3" fmla="*/ 203 h 204"/>
                <a:gd name="T4" fmla="*/ 202 w 206"/>
                <a:gd name="T5" fmla="*/ 94 h 204"/>
                <a:gd name="T6" fmla="*/ 166 w 206"/>
                <a:gd name="T7" fmla="*/ 25 h 204"/>
                <a:gd name="T8" fmla="*/ 94 w 206"/>
                <a:gd name="T9" fmla="*/ 2 h 204"/>
                <a:gd name="T10" fmla="*/ 26 w 206"/>
                <a:gd name="T11" fmla="*/ 39 h 204"/>
                <a:gd name="T12" fmla="*/ 4 w 206"/>
                <a:gd name="T13" fmla="*/ 117 h 204"/>
                <a:gd name="T14" fmla="*/ 103 w 206"/>
                <a:gd name="T15" fmla="*/ 20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04">
                  <a:moveTo>
                    <a:pt x="103" y="204"/>
                  </a:moveTo>
                  <a:cubicBezTo>
                    <a:pt x="106" y="204"/>
                    <a:pt x="108" y="203"/>
                    <a:pt x="111" y="203"/>
                  </a:cubicBezTo>
                  <a:cubicBezTo>
                    <a:pt x="166" y="199"/>
                    <a:pt x="206" y="150"/>
                    <a:pt x="202" y="94"/>
                  </a:cubicBezTo>
                  <a:cubicBezTo>
                    <a:pt x="199" y="67"/>
                    <a:pt x="187" y="43"/>
                    <a:pt x="166" y="25"/>
                  </a:cubicBezTo>
                  <a:cubicBezTo>
                    <a:pt x="146" y="8"/>
                    <a:pt x="120" y="0"/>
                    <a:pt x="94" y="2"/>
                  </a:cubicBezTo>
                  <a:cubicBezTo>
                    <a:pt x="67" y="4"/>
                    <a:pt x="43" y="18"/>
                    <a:pt x="26" y="39"/>
                  </a:cubicBezTo>
                  <a:cubicBezTo>
                    <a:pt x="8" y="61"/>
                    <a:pt x="0" y="90"/>
                    <a:pt x="4" y="117"/>
                  </a:cubicBezTo>
                  <a:cubicBezTo>
                    <a:pt x="11" y="167"/>
                    <a:pt x="54" y="204"/>
                    <a:pt x="103"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0" name="任意多边形: 形状 499">
              <a:extLst>
                <a:ext uri="{FF2B5EF4-FFF2-40B4-BE49-F238E27FC236}">
                  <a16:creationId xmlns:a16="http://schemas.microsoft.com/office/drawing/2014/main" id="{2D25817C-654B-F615-C180-067932D2BAB6}"/>
                </a:ext>
              </a:extLst>
            </p:cNvPr>
            <p:cNvSpPr>
              <a:spLocks/>
            </p:cNvSpPr>
            <p:nvPr/>
          </p:nvSpPr>
          <p:spPr bwMode="auto">
            <a:xfrm>
              <a:off x="1736" y="2684"/>
              <a:ext cx="75" cy="73"/>
            </a:xfrm>
            <a:custGeom>
              <a:avLst/>
              <a:gdLst>
                <a:gd name="T0" fmla="*/ 122 w 206"/>
                <a:gd name="T1" fmla="*/ 197 h 200"/>
                <a:gd name="T2" fmla="*/ 194 w 206"/>
                <a:gd name="T3" fmla="*/ 79 h 200"/>
                <a:gd name="T4" fmla="*/ 150 w 206"/>
                <a:gd name="T5" fmla="*/ 18 h 200"/>
                <a:gd name="T6" fmla="*/ 77 w 206"/>
                <a:gd name="T7" fmla="*/ 6 h 200"/>
                <a:gd name="T8" fmla="*/ 17 w 206"/>
                <a:gd name="T9" fmla="*/ 52 h 200"/>
                <a:gd name="T10" fmla="*/ 7 w 206"/>
                <a:gd name="T11" fmla="*/ 130 h 200"/>
                <a:gd name="T12" fmla="*/ 101 w 206"/>
                <a:gd name="T13" fmla="*/ 200 h 200"/>
                <a:gd name="T14" fmla="*/ 122 w 206"/>
                <a:gd name="T15" fmla="*/ 197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00">
                  <a:moveTo>
                    <a:pt x="122" y="197"/>
                  </a:moveTo>
                  <a:cubicBezTo>
                    <a:pt x="174" y="185"/>
                    <a:pt x="206" y="132"/>
                    <a:pt x="194" y="79"/>
                  </a:cubicBezTo>
                  <a:cubicBezTo>
                    <a:pt x="188" y="53"/>
                    <a:pt x="172" y="31"/>
                    <a:pt x="150" y="18"/>
                  </a:cubicBezTo>
                  <a:cubicBezTo>
                    <a:pt x="128" y="4"/>
                    <a:pt x="102" y="0"/>
                    <a:pt x="77" y="6"/>
                  </a:cubicBezTo>
                  <a:cubicBezTo>
                    <a:pt x="52" y="12"/>
                    <a:pt x="30" y="28"/>
                    <a:pt x="17" y="52"/>
                  </a:cubicBezTo>
                  <a:cubicBezTo>
                    <a:pt x="3" y="76"/>
                    <a:pt x="0" y="104"/>
                    <a:pt x="7" y="130"/>
                  </a:cubicBezTo>
                  <a:cubicBezTo>
                    <a:pt x="20" y="172"/>
                    <a:pt x="59" y="200"/>
                    <a:pt x="101" y="200"/>
                  </a:cubicBezTo>
                  <a:cubicBezTo>
                    <a:pt x="108" y="200"/>
                    <a:pt x="115" y="199"/>
                    <a:pt x="122"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1" name="任意多边形: 形状 500">
              <a:extLst>
                <a:ext uri="{FF2B5EF4-FFF2-40B4-BE49-F238E27FC236}">
                  <a16:creationId xmlns:a16="http://schemas.microsoft.com/office/drawing/2014/main" id="{8F89F548-2114-08B4-42CF-CF3E5735F6B9}"/>
                </a:ext>
              </a:extLst>
            </p:cNvPr>
            <p:cNvSpPr>
              <a:spLocks/>
            </p:cNvSpPr>
            <p:nvPr/>
          </p:nvSpPr>
          <p:spPr bwMode="auto">
            <a:xfrm>
              <a:off x="1870" y="2653"/>
              <a:ext cx="75" cy="71"/>
            </a:xfrm>
            <a:custGeom>
              <a:avLst/>
              <a:gdLst>
                <a:gd name="T0" fmla="*/ 132 w 204"/>
                <a:gd name="T1" fmla="*/ 187 h 194"/>
                <a:gd name="T2" fmla="*/ 184 w 204"/>
                <a:gd name="T3" fmla="*/ 63 h 194"/>
                <a:gd name="T4" fmla="*/ 133 w 204"/>
                <a:gd name="T5" fmla="*/ 10 h 194"/>
                <a:gd name="T6" fmla="*/ 61 w 204"/>
                <a:gd name="T7" fmla="*/ 10 h 194"/>
                <a:gd name="T8" fmla="*/ 10 w 204"/>
                <a:gd name="T9" fmla="*/ 63 h 194"/>
                <a:gd name="T10" fmla="*/ 12 w 204"/>
                <a:gd name="T11" fmla="*/ 139 h 194"/>
                <a:gd name="T12" fmla="*/ 98 w 204"/>
                <a:gd name="T13" fmla="*/ 194 h 194"/>
                <a:gd name="T14" fmla="*/ 132 w 204"/>
                <a:gd name="T15" fmla="*/ 1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94">
                  <a:moveTo>
                    <a:pt x="132" y="187"/>
                  </a:moveTo>
                  <a:cubicBezTo>
                    <a:pt x="180" y="167"/>
                    <a:pt x="204" y="112"/>
                    <a:pt x="184" y="63"/>
                  </a:cubicBezTo>
                  <a:cubicBezTo>
                    <a:pt x="175" y="39"/>
                    <a:pt x="157" y="20"/>
                    <a:pt x="133" y="10"/>
                  </a:cubicBezTo>
                  <a:cubicBezTo>
                    <a:pt x="110" y="0"/>
                    <a:pt x="84" y="0"/>
                    <a:pt x="61" y="10"/>
                  </a:cubicBezTo>
                  <a:cubicBezTo>
                    <a:pt x="38" y="20"/>
                    <a:pt x="19" y="39"/>
                    <a:pt x="10" y="63"/>
                  </a:cubicBezTo>
                  <a:cubicBezTo>
                    <a:pt x="0" y="88"/>
                    <a:pt x="1" y="116"/>
                    <a:pt x="12" y="139"/>
                  </a:cubicBezTo>
                  <a:cubicBezTo>
                    <a:pt x="27" y="173"/>
                    <a:pt x="62" y="194"/>
                    <a:pt x="98" y="194"/>
                  </a:cubicBezTo>
                  <a:cubicBezTo>
                    <a:pt x="109" y="194"/>
                    <a:pt x="121" y="192"/>
                    <a:pt x="132"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2" name="任意多边形: 形状 501">
              <a:extLst>
                <a:ext uri="{FF2B5EF4-FFF2-40B4-BE49-F238E27FC236}">
                  <a16:creationId xmlns:a16="http://schemas.microsoft.com/office/drawing/2014/main" id="{D08B0E4C-F710-990E-4E86-6ADD388A5FDE}"/>
                </a:ext>
              </a:extLst>
            </p:cNvPr>
            <p:cNvSpPr>
              <a:spLocks/>
            </p:cNvSpPr>
            <p:nvPr/>
          </p:nvSpPr>
          <p:spPr bwMode="auto">
            <a:xfrm>
              <a:off x="1998" y="2602"/>
              <a:ext cx="73" cy="69"/>
            </a:xfrm>
            <a:custGeom>
              <a:avLst/>
              <a:gdLst>
                <a:gd name="T0" fmla="*/ 6 w 199"/>
                <a:gd name="T1" fmla="*/ 76 h 190"/>
                <a:gd name="T2" fmla="*/ 19 w 199"/>
                <a:gd name="T3" fmla="*/ 149 h 190"/>
                <a:gd name="T4" fmla="*/ 95 w 199"/>
                <a:gd name="T5" fmla="*/ 190 h 190"/>
                <a:gd name="T6" fmla="*/ 142 w 199"/>
                <a:gd name="T7" fmla="*/ 177 h 190"/>
                <a:gd name="T8" fmla="*/ 174 w 199"/>
                <a:gd name="T9" fmla="*/ 49 h 190"/>
                <a:gd name="T10" fmla="*/ 117 w 199"/>
                <a:gd name="T11" fmla="*/ 7 h 190"/>
                <a:gd name="T12" fmla="*/ 48 w 199"/>
                <a:gd name="T13" fmla="*/ 17 h 190"/>
                <a:gd name="T14" fmla="*/ 6 w 199"/>
                <a:gd name="T15" fmla="*/ 76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0">
                  <a:moveTo>
                    <a:pt x="6" y="76"/>
                  </a:moveTo>
                  <a:cubicBezTo>
                    <a:pt x="0" y="102"/>
                    <a:pt x="5" y="128"/>
                    <a:pt x="19" y="149"/>
                  </a:cubicBezTo>
                  <a:cubicBezTo>
                    <a:pt x="36" y="175"/>
                    <a:pt x="66" y="190"/>
                    <a:pt x="95" y="190"/>
                  </a:cubicBezTo>
                  <a:cubicBezTo>
                    <a:pt x="111" y="190"/>
                    <a:pt x="128" y="185"/>
                    <a:pt x="142" y="177"/>
                  </a:cubicBezTo>
                  <a:cubicBezTo>
                    <a:pt x="185" y="150"/>
                    <a:pt x="199" y="93"/>
                    <a:pt x="174" y="49"/>
                  </a:cubicBezTo>
                  <a:cubicBezTo>
                    <a:pt x="161" y="28"/>
                    <a:pt x="141" y="13"/>
                    <a:pt x="117" y="7"/>
                  </a:cubicBezTo>
                  <a:cubicBezTo>
                    <a:pt x="93" y="0"/>
                    <a:pt x="68" y="4"/>
                    <a:pt x="48" y="17"/>
                  </a:cubicBezTo>
                  <a:cubicBezTo>
                    <a:pt x="27" y="30"/>
                    <a:pt x="11" y="52"/>
                    <a:pt x="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3" name="任意多边形: 形状 502">
              <a:extLst>
                <a:ext uri="{FF2B5EF4-FFF2-40B4-BE49-F238E27FC236}">
                  <a16:creationId xmlns:a16="http://schemas.microsoft.com/office/drawing/2014/main" id="{AEC99CB9-13BC-047B-E1CF-EB819745C5E1}"/>
                </a:ext>
              </a:extLst>
            </p:cNvPr>
            <p:cNvSpPr>
              <a:spLocks/>
            </p:cNvSpPr>
            <p:nvPr/>
          </p:nvSpPr>
          <p:spPr bwMode="auto">
            <a:xfrm>
              <a:off x="2120" y="2531"/>
              <a:ext cx="69" cy="67"/>
            </a:xfrm>
            <a:custGeom>
              <a:avLst/>
              <a:gdLst>
                <a:gd name="T0" fmla="*/ 90 w 190"/>
                <a:gd name="T1" fmla="*/ 182 h 182"/>
                <a:gd name="T2" fmla="*/ 148 w 190"/>
                <a:gd name="T3" fmla="*/ 161 h 182"/>
                <a:gd name="T4" fmla="*/ 159 w 190"/>
                <a:gd name="T5" fmla="*/ 34 h 182"/>
                <a:gd name="T6" fmla="*/ 98 w 190"/>
                <a:gd name="T7" fmla="*/ 2 h 182"/>
                <a:gd name="T8" fmla="*/ 33 w 190"/>
                <a:gd name="T9" fmla="*/ 23 h 182"/>
                <a:gd name="T10" fmla="*/ 2 w 190"/>
                <a:gd name="T11" fmla="*/ 86 h 182"/>
                <a:gd name="T12" fmla="*/ 25 w 190"/>
                <a:gd name="T13" fmla="*/ 154 h 182"/>
                <a:gd name="T14" fmla="*/ 90 w 190"/>
                <a:gd name="T15" fmla="*/ 182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2">
                  <a:moveTo>
                    <a:pt x="90" y="182"/>
                  </a:moveTo>
                  <a:cubicBezTo>
                    <a:pt x="111" y="182"/>
                    <a:pt x="131" y="175"/>
                    <a:pt x="148" y="161"/>
                  </a:cubicBezTo>
                  <a:cubicBezTo>
                    <a:pt x="185" y="129"/>
                    <a:pt x="190" y="72"/>
                    <a:pt x="159" y="34"/>
                  </a:cubicBezTo>
                  <a:cubicBezTo>
                    <a:pt x="144" y="15"/>
                    <a:pt x="122" y="4"/>
                    <a:pt x="98" y="2"/>
                  </a:cubicBezTo>
                  <a:cubicBezTo>
                    <a:pt x="74" y="0"/>
                    <a:pt x="51" y="7"/>
                    <a:pt x="33" y="23"/>
                  </a:cubicBezTo>
                  <a:cubicBezTo>
                    <a:pt x="15" y="38"/>
                    <a:pt x="3" y="61"/>
                    <a:pt x="2" y="86"/>
                  </a:cubicBezTo>
                  <a:cubicBezTo>
                    <a:pt x="0" y="111"/>
                    <a:pt x="9" y="136"/>
                    <a:pt x="25" y="154"/>
                  </a:cubicBezTo>
                  <a:cubicBezTo>
                    <a:pt x="42" y="173"/>
                    <a:pt x="66" y="182"/>
                    <a:pt x="90"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4" name="任意多边形: 形状 503">
              <a:extLst>
                <a:ext uri="{FF2B5EF4-FFF2-40B4-BE49-F238E27FC236}">
                  <a16:creationId xmlns:a16="http://schemas.microsoft.com/office/drawing/2014/main" id="{ED632A14-89DC-FE9D-8973-4B49F063E655}"/>
                </a:ext>
              </a:extLst>
            </p:cNvPr>
            <p:cNvSpPr>
              <a:spLocks/>
            </p:cNvSpPr>
            <p:nvPr/>
          </p:nvSpPr>
          <p:spPr bwMode="auto">
            <a:xfrm>
              <a:off x="2231" y="2440"/>
              <a:ext cx="67" cy="64"/>
            </a:xfrm>
            <a:custGeom>
              <a:avLst/>
              <a:gdLst>
                <a:gd name="T0" fmla="*/ 82 w 184"/>
                <a:gd name="T1" fmla="*/ 1 h 176"/>
                <a:gd name="T2" fmla="*/ 22 w 184"/>
                <a:gd name="T3" fmla="*/ 31 h 176"/>
                <a:gd name="T4" fmla="*/ 2 w 184"/>
                <a:gd name="T5" fmla="*/ 97 h 176"/>
                <a:gd name="T6" fmla="*/ 34 w 184"/>
                <a:gd name="T7" fmla="*/ 158 h 176"/>
                <a:gd name="T8" fmla="*/ 87 w 184"/>
                <a:gd name="T9" fmla="*/ 176 h 176"/>
                <a:gd name="T10" fmla="*/ 153 w 184"/>
                <a:gd name="T11" fmla="*/ 146 h 176"/>
                <a:gd name="T12" fmla="*/ 145 w 184"/>
                <a:gd name="T13" fmla="*/ 23 h 176"/>
                <a:gd name="T14" fmla="*/ 82 w 184"/>
                <a:gd name="T15" fmla="*/ 1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76">
                  <a:moveTo>
                    <a:pt x="82" y="1"/>
                  </a:moveTo>
                  <a:cubicBezTo>
                    <a:pt x="58" y="3"/>
                    <a:pt x="37" y="14"/>
                    <a:pt x="22" y="31"/>
                  </a:cubicBezTo>
                  <a:cubicBezTo>
                    <a:pt x="7" y="49"/>
                    <a:pt x="0" y="73"/>
                    <a:pt x="2" y="97"/>
                  </a:cubicBezTo>
                  <a:cubicBezTo>
                    <a:pt x="4" y="122"/>
                    <a:pt x="16" y="144"/>
                    <a:pt x="34" y="158"/>
                  </a:cubicBezTo>
                  <a:cubicBezTo>
                    <a:pt x="50" y="171"/>
                    <a:pt x="69" y="176"/>
                    <a:pt x="87" y="176"/>
                  </a:cubicBezTo>
                  <a:cubicBezTo>
                    <a:pt x="112" y="176"/>
                    <a:pt x="136" y="166"/>
                    <a:pt x="153" y="146"/>
                  </a:cubicBezTo>
                  <a:cubicBezTo>
                    <a:pt x="184" y="110"/>
                    <a:pt x="180" y="54"/>
                    <a:pt x="145" y="23"/>
                  </a:cubicBezTo>
                  <a:cubicBezTo>
                    <a:pt x="127" y="7"/>
                    <a:pt x="105"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5" name="任意多边形: 形状 504">
              <a:extLst>
                <a:ext uri="{FF2B5EF4-FFF2-40B4-BE49-F238E27FC236}">
                  <a16:creationId xmlns:a16="http://schemas.microsoft.com/office/drawing/2014/main" id="{CC0D16F9-1C9E-6BA3-868B-DDA55F98CBCF}"/>
                </a:ext>
              </a:extLst>
            </p:cNvPr>
            <p:cNvSpPr>
              <a:spLocks/>
            </p:cNvSpPr>
            <p:nvPr/>
          </p:nvSpPr>
          <p:spPr bwMode="auto">
            <a:xfrm>
              <a:off x="2328" y="2329"/>
              <a:ext cx="66" cy="64"/>
            </a:xfrm>
            <a:custGeom>
              <a:avLst/>
              <a:gdLst>
                <a:gd name="T0" fmla="*/ 132 w 183"/>
                <a:gd name="T1" fmla="*/ 16 h 173"/>
                <a:gd name="T2" fmla="*/ 68 w 183"/>
                <a:gd name="T3" fmla="*/ 5 h 173"/>
                <a:gd name="T4" fmla="*/ 16 w 183"/>
                <a:gd name="T5" fmla="*/ 43 h 173"/>
                <a:gd name="T6" fmla="*/ 6 w 183"/>
                <a:gd name="T7" fmla="*/ 110 h 173"/>
                <a:gd name="T8" fmla="*/ 47 w 183"/>
                <a:gd name="T9" fmla="*/ 163 h 173"/>
                <a:gd name="T10" fmla="*/ 86 w 183"/>
                <a:gd name="T11" fmla="*/ 173 h 173"/>
                <a:gd name="T12" fmla="*/ 159 w 183"/>
                <a:gd name="T13" fmla="*/ 133 h 173"/>
                <a:gd name="T14" fmla="*/ 132 w 183"/>
                <a:gd name="T15" fmla="*/ 16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73">
                  <a:moveTo>
                    <a:pt x="132" y="16"/>
                  </a:moveTo>
                  <a:cubicBezTo>
                    <a:pt x="113" y="4"/>
                    <a:pt x="90" y="0"/>
                    <a:pt x="68" y="5"/>
                  </a:cubicBezTo>
                  <a:cubicBezTo>
                    <a:pt x="46" y="10"/>
                    <a:pt x="28" y="24"/>
                    <a:pt x="16" y="43"/>
                  </a:cubicBezTo>
                  <a:cubicBezTo>
                    <a:pt x="4" y="63"/>
                    <a:pt x="0" y="87"/>
                    <a:pt x="6" y="110"/>
                  </a:cubicBezTo>
                  <a:cubicBezTo>
                    <a:pt x="12" y="133"/>
                    <a:pt x="27" y="152"/>
                    <a:pt x="47" y="163"/>
                  </a:cubicBezTo>
                  <a:cubicBezTo>
                    <a:pt x="59" y="170"/>
                    <a:pt x="73" y="173"/>
                    <a:pt x="86" y="173"/>
                  </a:cubicBezTo>
                  <a:cubicBezTo>
                    <a:pt x="115" y="173"/>
                    <a:pt x="143" y="159"/>
                    <a:pt x="159" y="133"/>
                  </a:cubicBezTo>
                  <a:cubicBezTo>
                    <a:pt x="183" y="93"/>
                    <a:pt x="171" y="40"/>
                    <a:pt x="1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6" name="任意多边形: 形状 505">
              <a:extLst>
                <a:ext uri="{FF2B5EF4-FFF2-40B4-BE49-F238E27FC236}">
                  <a16:creationId xmlns:a16="http://schemas.microsoft.com/office/drawing/2014/main" id="{192B6AF5-825E-202F-46B9-A5F7EF4C1E8E}"/>
                </a:ext>
              </a:extLst>
            </p:cNvPr>
            <p:cNvSpPr>
              <a:spLocks/>
            </p:cNvSpPr>
            <p:nvPr/>
          </p:nvSpPr>
          <p:spPr bwMode="auto">
            <a:xfrm>
              <a:off x="2405" y="2209"/>
              <a:ext cx="64" cy="61"/>
            </a:xfrm>
            <a:custGeom>
              <a:avLst/>
              <a:gdLst>
                <a:gd name="T0" fmla="*/ 57 w 176"/>
                <a:gd name="T1" fmla="*/ 163 h 167"/>
                <a:gd name="T2" fmla="*/ 83 w 176"/>
                <a:gd name="T3" fmla="*/ 167 h 167"/>
                <a:gd name="T4" fmla="*/ 159 w 176"/>
                <a:gd name="T5" fmla="*/ 116 h 167"/>
                <a:gd name="T6" fmla="*/ 116 w 176"/>
                <a:gd name="T7" fmla="*/ 8 h 167"/>
                <a:gd name="T8" fmla="*/ 54 w 176"/>
                <a:gd name="T9" fmla="*/ 8 h 167"/>
                <a:gd name="T10" fmla="*/ 9 w 176"/>
                <a:gd name="T11" fmla="*/ 53 h 167"/>
                <a:gd name="T12" fmla="*/ 10 w 176"/>
                <a:gd name="T13" fmla="*/ 118 h 167"/>
                <a:gd name="T14" fmla="*/ 57 w 176"/>
                <a:gd name="T15" fmla="*/ 163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67">
                  <a:moveTo>
                    <a:pt x="57" y="163"/>
                  </a:moveTo>
                  <a:cubicBezTo>
                    <a:pt x="65" y="166"/>
                    <a:pt x="74" y="167"/>
                    <a:pt x="83" y="167"/>
                  </a:cubicBezTo>
                  <a:cubicBezTo>
                    <a:pt x="115" y="167"/>
                    <a:pt x="146" y="148"/>
                    <a:pt x="159" y="116"/>
                  </a:cubicBezTo>
                  <a:cubicBezTo>
                    <a:pt x="176" y="74"/>
                    <a:pt x="157" y="26"/>
                    <a:pt x="116" y="8"/>
                  </a:cubicBezTo>
                  <a:cubicBezTo>
                    <a:pt x="96" y="0"/>
                    <a:pt x="74" y="0"/>
                    <a:pt x="54" y="8"/>
                  </a:cubicBezTo>
                  <a:cubicBezTo>
                    <a:pt x="33" y="16"/>
                    <a:pt x="17" y="32"/>
                    <a:pt x="9" y="53"/>
                  </a:cubicBezTo>
                  <a:cubicBezTo>
                    <a:pt x="0" y="74"/>
                    <a:pt x="1" y="97"/>
                    <a:pt x="10" y="118"/>
                  </a:cubicBezTo>
                  <a:cubicBezTo>
                    <a:pt x="19" y="139"/>
                    <a:pt x="36" y="155"/>
                    <a:pt x="57"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7" name="任意多边形: 形状 506">
              <a:extLst>
                <a:ext uri="{FF2B5EF4-FFF2-40B4-BE49-F238E27FC236}">
                  <a16:creationId xmlns:a16="http://schemas.microsoft.com/office/drawing/2014/main" id="{13B4125E-B792-39F9-8A0F-DD8396A110F2}"/>
                </a:ext>
              </a:extLst>
            </p:cNvPr>
            <p:cNvSpPr>
              <a:spLocks/>
            </p:cNvSpPr>
            <p:nvPr/>
          </p:nvSpPr>
          <p:spPr bwMode="auto">
            <a:xfrm>
              <a:off x="2462" y="2080"/>
              <a:ext cx="61" cy="60"/>
            </a:xfrm>
            <a:custGeom>
              <a:avLst/>
              <a:gdLst>
                <a:gd name="T0" fmla="*/ 158 w 168"/>
                <a:gd name="T1" fmla="*/ 102 h 164"/>
                <a:gd name="T2" fmla="*/ 100 w 168"/>
                <a:gd name="T3" fmla="*/ 6 h 164"/>
                <a:gd name="T4" fmla="*/ 41 w 168"/>
                <a:gd name="T5" fmla="*/ 15 h 164"/>
                <a:gd name="T6" fmla="*/ 5 w 168"/>
                <a:gd name="T7" fmla="*/ 64 h 164"/>
                <a:gd name="T8" fmla="*/ 16 w 168"/>
                <a:gd name="T9" fmla="*/ 127 h 164"/>
                <a:gd name="T10" fmla="*/ 67 w 168"/>
                <a:gd name="T11" fmla="*/ 162 h 164"/>
                <a:gd name="T12" fmla="*/ 81 w 168"/>
                <a:gd name="T13" fmla="*/ 164 h 164"/>
                <a:gd name="T14" fmla="*/ 158 w 168"/>
                <a:gd name="T15" fmla="*/ 102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64">
                  <a:moveTo>
                    <a:pt x="158" y="102"/>
                  </a:moveTo>
                  <a:cubicBezTo>
                    <a:pt x="168" y="59"/>
                    <a:pt x="142" y="16"/>
                    <a:pt x="100" y="6"/>
                  </a:cubicBezTo>
                  <a:cubicBezTo>
                    <a:pt x="80" y="0"/>
                    <a:pt x="59" y="4"/>
                    <a:pt x="41" y="15"/>
                  </a:cubicBezTo>
                  <a:cubicBezTo>
                    <a:pt x="23" y="26"/>
                    <a:pt x="10" y="43"/>
                    <a:pt x="5" y="64"/>
                  </a:cubicBezTo>
                  <a:cubicBezTo>
                    <a:pt x="0" y="86"/>
                    <a:pt x="4" y="109"/>
                    <a:pt x="16" y="127"/>
                  </a:cubicBezTo>
                  <a:cubicBezTo>
                    <a:pt x="27" y="145"/>
                    <a:pt x="46" y="158"/>
                    <a:pt x="67" y="162"/>
                  </a:cubicBezTo>
                  <a:cubicBezTo>
                    <a:pt x="71" y="163"/>
                    <a:pt x="76" y="164"/>
                    <a:pt x="81" y="164"/>
                  </a:cubicBezTo>
                  <a:cubicBezTo>
                    <a:pt x="116" y="164"/>
                    <a:pt x="149" y="138"/>
                    <a:pt x="158"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8" name="任意多边形: 形状 507">
              <a:extLst>
                <a:ext uri="{FF2B5EF4-FFF2-40B4-BE49-F238E27FC236}">
                  <a16:creationId xmlns:a16="http://schemas.microsoft.com/office/drawing/2014/main" id="{45655DF4-231B-4282-C56E-4B47F76EB099}"/>
                </a:ext>
              </a:extLst>
            </p:cNvPr>
            <p:cNvSpPr>
              <a:spLocks/>
            </p:cNvSpPr>
            <p:nvPr/>
          </p:nvSpPr>
          <p:spPr bwMode="auto">
            <a:xfrm>
              <a:off x="2499" y="1947"/>
              <a:ext cx="58" cy="57"/>
            </a:xfrm>
            <a:custGeom>
              <a:avLst/>
              <a:gdLst>
                <a:gd name="T0" fmla="*/ 78 w 158"/>
                <a:gd name="T1" fmla="*/ 157 h 157"/>
                <a:gd name="T2" fmla="*/ 154 w 158"/>
                <a:gd name="T3" fmla="*/ 86 h 157"/>
                <a:gd name="T4" fmla="*/ 85 w 158"/>
                <a:gd name="T5" fmla="*/ 2 h 157"/>
                <a:gd name="T6" fmla="*/ 30 w 158"/>
                <a:gd name="T7" fmla="*/ 20 h 157"/>
                <a:gd name="T8" fmla="*/ 2 w 158"/>
                <a:gd name="T9" fmla="*/ 73 h 157"/>
                <a:gd name="T10" fmla="*/ 22 w 158"/>
                <a:gd name="T11" fmla="*/ 131 h 157"/>
                <a:gd name="T12" fmla="*/ 76 w 158"/>
                <a:gd name="T13" fmla="*/ 157 h 157"/>
                <a:gd name="T14" fmla="*/ 78 w 15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57">
                  <a:moveTo>
                    <a:pt x="78" y="157"/>
                  </a:moveTo>
                  <a:cubicBezTo>
                    <a:pt x="117" y="157"/>
                    <a:pt x="151" y="125"/>
                    <a:pt x="154" y="86"/>
                  </a:cubicBezTo>
                  <a:cubicBezTo>
                    <a:pt x="158" y="43"/>
                    <a:pt x="127" y="6"/>
                    <a:pt x="85" y="2"/>
                  </a:cubicBezTo>
                  <a:cubicBezTo>
                    <a:pt x="65" y="0"/>
                    <a:pt x="45" y="6"/>
                    <a:pt x="30" y="20"/>
                  </a:cubicBezTo>
                  <a:cubicBezTo>
                    <a:pt x="14" y="33"/>
                    <a:pt x="4" y="52"/>
                    <a:pt x="2" y="73"/>
                  </a:cubicBezTo>
                  <a:cubicBezTo>
                    <a:pt x="0" y="94"/>
                    <a:pt x="8" y="115"/>
                    <a:pt x="22" y="131"/>
                  </a:cubicBezTo>
                  <a:cubicBezTo>
                    <a:pt x="36" y="147"/>
                    <a:pt x="55" y="156"/>
                    <a:pt x="76" y="157"/>
                  </a:cubicBezTo>
                  <a:cubicBezTo>
                    <a:pt x="77" y="157"/>
                    <a:pt x="77" y="157"/>
                    <a:pt x="78"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9" name="任意多边形: 形状 508">
              <a:extLst>
                <a:ext uri="{FF2B5EF4-FFF2-40B4-BE49-F238E27FC236}">
                  <a16:creationId xmlns:a16="http://schemas.microsoft.com/office/drawing/2014/main" id="{91EA4C59-434B-0D49-AF20-3E8D42991D3B}"/>
                </a:ext>
              </a:extLst>
            </p:cNvPr>
            <p:cNvSpPr>
              <a:spLocks/>
            </p:cNvSpPr>
            <p:nvPr/>
          </p:nvSpPr>
          <p:spPr bwMode="auto">
            <a:xfrm>
              <a:off x="2515" y="1810"/>
              <a:ext cx="56" cy="55"/>
            </a:xfrm>
            <a:custGeom>
              <a:avLst/>
              <a:gdLst>
                <a:gd name="T0" fmla="*/ 71 w 152"/>
                <a:gd name="T1" fmla="*/ 1 h 151"/>
                <a:gd name="T2" fmla="*/ 2 w 152"/>
                <a:gd name="T3" fmla="*/ 81 h 151"/>
                <a:gd name="T4" fmla="*/ 29 w 152"/>
                <a:gd name="T5" fmla="*/ 134 h 151"/>
                <a:gd name="T6" fmla="*/ 76 w 152"/>
                <a:gd name="T7" fmla="*/ 151 h 151"/>
                <a:gd name="T8" fmla="*/ 85 w 152"/>
                <a:gd name="T9" fmla="*/ 150 h 151"/>
                <a:gd name="T10" fmla="*/ 149 w 152"/>
                <a:gd name="T11" fmla="*/ 71 h 151"/>
                <a:gd name="T12" fmla="*/ 124 w 152"/>
                <a:gd name="T13" fmla="*/ 19 h 151"/>
                <a:gd name="T14" fmla="*/ 71 w 152"/>
                <a:gd name="T15" fmla="*/ 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1">
                  <a:moveTo>
                    <a:pt x="71" y="1"/>
                  </a:moveTo>
                  <a:cubicBezTo>
                    <a:pt x="30" y="4"/>
                    <a:pt x="0" y="40"/>
                    <a:pt x="2" y="81"/>
                  </a:cubicBezTo>
                  <a:cubicBezTo>
                    <a:pt x="4" y="101"/>
                    <a:pt x="14" y="121"/>
                    <a:pt x="29" y="134"/>
                  </a:cubicBezTo>
                  <a:cubicBezTo>
                    <a:pt x="43" y="145"/>
                    <a:pt x="60" y="151"/>
                    <a:pt x="76" y="151"/>
                  </a:cubicBezTo>
                  <a:cubicBezTo>
                    <a:pt x="79" y="151"/>
                    <a:pt x="82" y="151"/>
                    <a:pt x="85" y="150"/>
                  </a:cubicBezTo>
                  <a:cubicBezTo>
                    <a:pt x="124" y="146"/>
                    <a:pt x="152" y="111"/>
                    <a:pt x="149" y="71"/>
                  </a:cubicBezTo>
                  <a:cubicBezTo>
                    <a:pt x="148" y="51"/>
                    <a:pt x="139" y="32"/>
                    <a:pt x="124" y="19"/>
                  </a:cubicBezTo>
                  <a:cubicBezTo>
                    <a:pt x="109" y="6"/>
                    <a:pt x="91" y="0"/>
                    <a:pt x="7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0" name="任意多边形: 形状 509">
              <a:extLst>
                <a:ext uri="{FF2B5EF4-FFF2-40B4-BE49-F238E27FC236}">
                  <a16:creationId xmlns:a16="http://schemas.microsoft.com/office/drawing/2014/main" id="{61AFD071-7201-2C6D-999D-0686BB04277B}"/>
                </a:ext>
              </a:extLst>
            </p:cNvPr>
            <p:cNvSpPr>
              <a:spLocks/>
            </p:cNvSpPr>
            <p:nvPr/>
          </p:nvSpPr>
          <p:spPr bwMode="auto">
            <a:xfrm>
              <a:off x="2510" y="1672"/>
              <a:ext cx="57" cy="53"/>
            </a:xfrm>
            <a:custGeom>
              <a:avLst/>
              <a:gdLst>
                <a:gd name="T0" fmla="*/ 8 w 155"/>
                <a:gd name="T1" fmla="*/ 91 h 147"/>
                <a:gd name="T2" fmla="*/ 42 w 155"/>
                <a:gd name="T3" fmla="*/ 137 h 147"/>
                <a:gd name="T4" fmla="*/ 78 w 155"/>
                <a:gd name="T5" fmla="*/ 147 h 147"/>
                <a:gd name="T6" fmla="*/ 97 w 155"/>
                <a:gd name="T7" fmla="*/ 145 h 147"/>
                <a:gd name="T8" fmla="*/ 147 w 155"/>
                <a:gd name="T9" fmla="*/ 59 h 147"/>
                <a:gd name="T10" fmla="*/ 115 w 155"/>
                <a:gd name="T11" fmla="*/ 14 h 147"/>
                <a:gd name="T12" fmla="*/ 62 w 155"/>
                <a:gd name="T13" fmla="*/ 4 h 147"/>
                <a:gd name="T14" fmla="*/ 8 w 155"/>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47">
                  <a:moveTo>
                    <a:pt x="8" y="91"/>
                  </a:moveTo>
                  <a:cubicBezTo>
                    <a:pt x="12" y="110"/>
                    <a:pt x="25" y="127"/>
                    <a:pt x="42" y="137"/>
                  </a:cubicBezTo>
                  <a:cubicBezTo>
                    <a:pt x="53" y="144"/>
                    <a:pt x="65" y="147"/>
                    <a:pt x="78" y="147"/>
                  </a:cubicBezTo>
                  <a:cubicBezTo>
                    <a:pt x="84" y="147"/>
                    <a:pt x="91" y="146"/>
                    <a:pt x="97" y="145"/>
                  </a:cubicBezTo>
                  <a:cubicBezTo>
                    <a:pt x="133" y="134"/>
                    <a:pt x="155" y="96"/>
                    <a:pt x="147" y="59"/>
                  </a:cubicBezTo>
                  <a:cubicBezTo>
                    <a:pt x="143" y="40"/>
                    <a:pt x="132" y="24"/>
                    <a:pt x="115" y="14"/>
                  </a:cubicBezTo>
                  <a:cubicBezTo>
                    <a:pt x="99" y="3"/>
                    <a:pt x="81" y="0"/>
                    <a:pt x="62" y="4"/>
                  </a:cubicBezTo>
                  <a:cubicBezTo>
                    <a:pt x="24" y="13"/>
                    <a:pt x="0" y="5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1" name="任意多边形: 形状 510">
              <a:extLst>
                <a:ext uri="{FF2B5EF4-FFF2-40B4-BE49-F238E27FC236}">
                  <a16:creationId xmlns:a16="http://schemas.microsoft.com/office/drawing/2014/main" id="{C38D1FFC-6B74-1AAD-BD73-E7B4FC536B4A}"/>
                </a:ext>
              </a:extLst>
            </p:cNvPr>
            <p:cNvSpPr>
              <a:spLocks/>
            </p:cNvSpPr>
            <p:nvPr/>
          </p:nvSpPr>
          <p:spPr bwMode="auto">
            <a:xfrm>
              <a:off x="2486" y="1536"/>
              <a:ext cx="56" cy="52"/>
            </a:xfrm>
            <a:custGeom>
              <a:avLst/>
              <a:gdLst>
                <a:gd name="T0" fmla="*/ 105 w 155"/>
                <a:gd name="T1" fmla="*/ 8 h 142"/>
                <a:gd name="T2" fmla="*/ 53 w 155"/>
                <a:gd name="T3" fmla="*/ 7 h 142"/>
                <a:gd name="T4" fmla="*/ 14 w 155"/>
                <a:gd name="T5" fmla="*/ 98 h 142"/>
                <a:gd name="T6" fmla="*/ 52 w 155"/>
                <a:gd name="T7" fmla="*/ 137 h 142"/>
                <a:gd name="T8" fmla="*/ 78 w 155"/>
                <a:gd name="T9" fmla="*/ 142 h 142"/>
                <a:gd name="T10" fmla="*/ 106 w 155"/>
                <a:gd name="T11" fmla="*/ 136 h 142"/>
                <a:gd name="T12" fmla="*/ 141 w 155"/>
                <a:gd name="T13" fmla="*/ 47 h 142"/>
                <a:gd name="T14" fmla="*/ 105 w 155"/>
                <a:gd name="T15" fmla="*/ 8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42">
                  <a:moveTo>
                    <a:pt x="105" y="8"/>
                  </a:moveTo>
                  <a:cubicBezTo>
                    <a:pt x="88" y="1"/>
                    <a:pt x="69" y="0"/>
                    <a:pt x="53" y="7"/>
                  </a:cubicBezTo>
                  <a:cubicBezTo>
                    <a:pt x="17" y="21"/>
                    <a:pt x="0" y="62"/>
                    <a:pt x="14" y="98"/>
                  </a:cubicBezTo>
                  <a:cubicBezTo>
                    <a:pt x="21" y="115"/>
                    <a:pt x="34" y="130"/>
                    <a:pt x="52" y="137"/>
                  </a:cubicBezTo>
                  <a:cubicBezTo>
                    <a:pt x="61" y="140"/>
                    <a:pt x="69" y="142"/>
                    <a:pt x="78" y="142"/>
                  </a:cubicBezTo>
                  <a:cubicBezTo>
                    <a:pt x="88" y="142"/>
                    <a:pt x="97" y="140"/>
                    <a:pt x="106" y="136"/>
                  </a:cubicBezTo>
                  <a:cubicBezTo>
                    <a:pt x="139" y="120"/>
                    <a:pt x="155" y="81"/>
                    <a:pt x="141" y="47"/>
                  </a:cubicBezTo>
                  <a:cubicBezTo>
                    <a:pt x="135" y="29"/>
                    <a:pt x="122" y="15"/>
                    <a:pt x="10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2" name="任意多边形: 形状 511">
              <a:extLst>
                <a:ext uri="{FF2B5EF4-FFF2-40B4-BE49-F238E27FC236}">
                  <a16:creationId xmlns:a16="http://schemas.microsoft.com/office/drawing/2014/main" id="{6388B77C-2765-7A66-70DE-086F6D6AC48B}"/>
                </a:ext>
              </a:extLst>
            </p:cNvPr>
            <p:cNvSpPr>
              <a:spLocks/>
            </p:cNvSpPr>
            <p:nvPr/>
          </p:nvSpPr>
          <p:spPr bwMode="auto">
            <a:xfrm>
              <a:off x="2442" y="1405"/>
              <a:ext cx="55" cy="50"/>
            </a:xfrm>
            <a:custGeom>
              <a:avLst/>
              <a:gdLst>
                <a:gd name="T0" fmla="*/ 60 w 150"/>
                <a:gd name="T1" fmla="*/ 135 h 137"/>
                <a:gd name="T2" fmla="*/ 75 w 150"/>
                <a:gd name="T3" fmla="*/ 137 h 137"/>
                <a:gd name="T4" fmla="*/ 111 w 150"/>
                <a:gd name="T5" fmla="*/ 126 h 137"/>
                <a:gd name="T6" fmla="*/ 132 w 150"/>
                <a:gd name="T7" fmla="*/ 36 h 137"/>
                <a:gd name="T8" fmla="*/ 91 w 150"/>
                <a:gd name="T9" fmla="*/ 4 h 137"/>
                <a:gd name="T10" fmla="*/ 42 w 150"/>
                <a:gd name="T11" fmla="*/ 11 h 137"/>
                <a:gd name="T12" fmla="*/ 18 w 150"/>
                <a:gd name="T13" fmla="*/ 103 h 137"/>
                <a:gd name="T14" fmla="*/ 60 w 150"/>
                <a:gd name="T15" fmla="*/ 135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60" y="135"/>
                  </a:moveTo>
                  <a:cubicBezTo>
                    <a:pt x="65" y="136"/>
                    <a:pt x="70" y="137"/>
                    <a:pt x="75" y="137"/>
                  </a:cubicBezTo>
                  <a:cubicBezTo>
                    <a:pt x="88" y="137"/>
                    <a:pt x="101" y="133"/>
                    <a:pt x="111" y="126"/>
                  </a:cubicBezTo>
                  <a:cubicBezTo>
                    <a:pt x="141" y="106"/>
                    <a:pt x="150" y="66"/>
                    <a:pt x="132" y="36"/>
                  </a:cubicBezTo>
                  <a:cubicBezTo>
                    <a:pt x="123" y="20"/>
                    <a:pt x="109" y="9"/>
                    <a:pt x="91" y="4"/>
                  </a:cubicBezTo>
                  <a:cubicBezTo>
                    <a:pt x="75" y="0"/>
                    <a:pt x="57" y="2"/>
                    <a:pt x="42" y="11"/>
                  </a:cubicBezTo>
                  <a:cubicBezTo>
                    <a:pt x="10" y="30"/>
                    <a:pt x="0" y="71"/>
                    <a:pt x="18" y="103"/>
                  </a:cubicBezTo>
                  <a:cubicBezTo>
                    <a:pt x="27" y="119"/>
                    <a:pt x="42" y="131"/>
                    <a:pt x="6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3" name="任意多边形: 形状 512">
              <a:extLst>
                <a:ext uri="{FF2B5EF4-FFF2-40B4-BE49-F238E27FC236}">
                  <a16:creationId xmlns:a16="http://schemas.microsoft.com/office/drawing/2014/main" id="{9378200A-C9C6-47B2-5F4D-6E92DE0FC890}"/>
                </a:ext>
              </a:extLst>
            </p:cNvPr>
            <p:cNvSpPr>
              <a:spLocks/>
            </p:cNvSpPr>
            <p:nvPr/>
          </p:nvSpPr>
          <p:spPr bwMode="auto">
            <a:xfrm>
              <a:off x="2379" y="1281"/>
              <a:ext cx="52" cy="47"/>
            </a:xfrm>
            <a:custGeom>
              <a:avLst/>
              <a:gdLst>
                <a:gd name="T0" fmla="*/ 77 w 142"/>
                <a:gd name="T1" fmla="*/ 1 h 130"/>
                <a:gd name="T2" fmla="*/ 31 w 142"/>
                <a:gd name="T3" fmla="*/ 16 h 130"/>
                <a:gd name="T4" fmla="*/ 22 w 142"/>
                <a:gd name="T5" fmla="*/ 106 h 130"/>
                <a:gd name="T6" fmla="*/ 67 w 142"/>
                <a:gd name="T7" fmla="*/ 130 h 130"/>
                <a:gd name="T8" fmla="*/ 71 w 142"/>
                <a:gd name="T9" fmla="*/ 130 h 130"/>
                <a:gd name="T10" fmla="*/ 114 w 142"/>
                <a:gd name="T11" fmla="*/ 113 h 130"/>
                <a:gd name="T12" fmla="*/ 120 w 142"/>
                <a:gd name="T13" fmla="*/ 24 h 130"/>
                <a:gd name="T14" fmla="*/ 77 w 142"/>
                <a:gd name="T15" fmla="*/ 1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30">
                  <a:moveTo>
                    <a:pt x="77" y="1"/>
                  </a:moveTo>
                  <a:cubicBezTo>
                    <a:pt x="60" y="0"/>
                    <a:pt x="44" y="5"/>
                    <a:pt x="31" y="16"/>
                  </a:cubicBezTo>
                  <a:cubicBezTo>
                    <a:pt x="4" y="38"/>
                    <a:pt x="0" y="79"/>
                    <a:pt x="22" y="106"/>
                  </a:cubicBezTo>
                  <a:cubicBezTo>
                    <a:pt x="33" y="120"/>
                    <a:pt x="49" y="128"/>
                    <a:pt x="67" y="130"/>
                  </a:cubicBezTo>
                  <a:cubicBezTo>
                    <a:pt x="68" y="130"/>
                    <a:pt x="70" y="130"/>
                    <a:pt x="71" y="130"/>
                  </a:cubicBezTo>
                  <a:cubicBezTo>
                    <a:pt x="87" y="130"/>
                    <a:pt x="102" y="124"/>
                    <a:pt x="114" y="113"/>
                  </a:cubicBezTo>
                  <a:cubicBezTo>
                    <a:pt x="139" y="90"/>
                    <a:pt x="142" y="51"/>
                    <a:pt x="120" y="24"/>
                  </a:cubicBezTo>
                  <a:cubicBezTo>
                    <a:pt x="109" y="11"/>
                    <a:pt x="94" y="3"/>
                    <a:pt x="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4" name="任意多边形: 形状 513">
              <a:extLst>
                <a:ext uri="{FF2B5EF4-FFF2-40B4-BE49-F238E27FC236}">
                  <a16:creationId xmlns:a16="http://schemas.microsoft.com/office/drawing/2014/main" id="{7941A515-3E6D-1E41-727E-8D08CEBEBF77}"/>
                </a:ext>
              </a:extLst>
            </p:cNvPr>
            <p:cNvSpPr>
              <a:spLocks/>
            </p:cNvSpPr>
            <p:nvPr/>
          </p:nvSpPr>
          <p:spPr bwMode="auto">
            <a:xfrm>
              <a:off x="2296" y="1165"/>
              <a:ext cx="50" cy="46"/>
            </a:xfrm>
            <a:custGeom>
              <a:avLst/>
              <a:gdLst>
                <a:gd name="T0" fmla="*/ 22 w 136"/>
                <a:gd name="T1" fmla="*/ 22 h 125"/>
                <a:gd name="T2" fmla="*/ 28 w 136"/>
                <a:gd name="T3" fmla="*/ 109 h 125"/>
                <a:gd name="T4" fmla="*/ 68 w 136"/>
                <a:gd name="T5" fmla="*/ 125 h 125"/>
                <a:gd name="T6" fmla="*/ 74 w 136"/>
                <a:gd name="T7" fmla="*/ 124 h 125"/>
                <a:gd name="T8" fmla="*/ 116 w 136"/>
                <a:gd name="T9" fmla="*/ 101 h 125"/>
                <a:gd name="T10" fmla="*/ 108 w 136"/>
                <a:gd name="T11" fmla="*/ 16 h 125"/>
                <a:gd name="T12" fmla="*/ 64 w 136"/>
                <a:gd name="T13" fmla="*/ 1 h 125"/>
                <a:gd name="T14" fmla="*/ 22 w 136"/>
                <a:gd name="T15" fmla="*/ 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5">
                  <a:moveTo>
                    <a:pt x="22" y="22"/>
                  </a:moveTo>
                  <a:cubicBezTo>
                    <a:pt x="0" y="48"/>
                    <a:pt x="3" y="87"/>
                    <a:pt x="28" y="109"/>
                  </a:cubicBezTo>
                  <a:cubicBezTo>
                    <a:pt x="39" y="119"/>
                    <a:pt x="53" y="125"/>
                    <a:pt x="68" y="125"/>
                  </a:cubicBezTo>
                  <a:cubicBezTo>
                    <a:pt x="70" y="125"/>
                    <a:pt x="72" y="125"/>
                    <a:pt x="74" y="124"/>
                  </a:cubicBezTo>
                  <a:cubicBezTo>
                    <a:pt x="90" y="123"/>
                    <a:pt x="106" y="115"/>
                    <a:pt x="116" y="101"/>
                  </a:cubicBezTo>
                  <a:cubicBezTo>
                    <a:pt x="136" y="75"/>
                    <a:pt x="133" y="38"/>
                    <a:pt x="108" y="16"/>
                  </a:cubicBezTo>
                  <a:cubicBezTo>
                    <a:pt x="96" y="5"/>
                    <a:pt x="80" y="0"/>
                    <a:pt x="64" y="1"/>
                  </a:cubicBezTo>
                  <a:cubicBezTo>
                    <a:pt x="48" y="2"/>
                    <a:pt x="33" y="9"/>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5" name="任意多边形: 形状 514">
              <a:extLst>
                <a:ext uri="{FF2B5EF4-FFF2-40B4-BE49-F238E27FC236}">
                  <a16:creationId xmlns:a16="http://schemas.microsoft.com/office/drawing/2014/main" id="{A4433637-236C-2206-9D62-02EBFF8C9F19}"/>
                </a:ext>
              </a:extLst>
            </p:cNvPr>
            <p:cNvSpPr>
              <a:spLocks/>
            </p:cNvSpPr>
            <p:nvPr/>
          </p:nvSpPr>
          <p:spPr bwMode="auto">
            <a:xfrm>
              <a:off x="2194" y="1062"/>
              <a:ext cx="48" cy="44"/>
            </a:xfrm>
            <a:custGeom>
              <a:avLst/>
              <a:gdLst>
                <a:gd name="T0" fmla="*/ 36 w 133"/>
                <a:gd name="T1" fmla="*/ 112 h 121"/>
                <a:gd name="T2" fmla="*/ 66 w 133"/>
                <a:gd name="T3" fmla="*/ 121 h 121"/>
                <a:gd name="T4" fmla="*/ 81 w 133"/>
                <a:gd name="T5" fmla="*/ 119 h 121"/>
                <a:gd name="T6" fmla="*/ 118 w 133"/>
                <a:gd name="T7" fmla="*/ 90 h 121"/>
                <a:gd name="T8" fmla="*/ 97 w 133"/>
                <a:gd name="T9" fmla="*/ 11 h 121"/>
                <a:gd name="T10" fmla="*/ 53 w 133"/>
                <a:gd name="T11" fmla="*/ 4 h 121"/>
                <a:gd name="T12" fmla="*/ 17 w 133"/>
                <a:gd name="T13" fmla="*/ 30 h 121"/>
                <a:gd name="T14" fmla="*/ 36 w 133"/>
                <a:gd name="T15" fmla="*/ 112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21">
                  <a:moveTo>
                    <a:pt x="36" y="112"/>
                  </a:moveTo>
                  <a:cubicBezTo>
                    <a:pt x="45" y="118"/>
                    <a:pt x="56" y="121"/>
                    <a:pt x="66" y="121"/>
                  </a:cubicBezTo>
                  <a:cubicBezTo>
                    <a:pt x="71" y="121"/>
                    <a:pt x="76" y="120"/>
                    <a:pt x="81" y="119"/>
                  </a:cubicBezTo>
                  <a:cubicBezTo>
                    <a:pt x="97" y="115"/>
                    <a:pt x="110" y="104"/>
                    <a:pt x="118" y="90"/>
                  </a:cubicBezTo>
                  <a:cubicBezTo>
                    <a:pt x="133" y="63"/>
                    <a:pt x="124" y="27"/>
                    <a:pt x="97" y="11"/>
                  </a:cubicBezTo>
                  <a:cubicBezTo>
                    <a:pt x="84" y="3"/>
                    <a:pt x="69" y="0"/>
                    <a:pt x="53" y="4"/>
                  </a:cubicBezTo>
                  <a:cubicBezTo>
                    <a:pt x="38" y="7"/>
                    <a:pt x="25" y="17"/>
                    <a:pt x="17" y="30"/>
                  </a:cubicBezTo>
                  <a:cubicBezTo>
                    <a:pt x="0" y="58"/>
                    <a:pt x="8" y="95"/>
                    <a:pt x="3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6" name="任意多边形: 形状 515">
              <a:extLst>
                <a:ext uri="{FF2B5EF4-FFF2-40B4-BE49-F238E27FC236}">
                  <a16:creationId xmlns:a16="http://schemas.microsoft.com/office/drawing/2014/main" id="{37E4C63F-12AE-A6B4-8471-7C9280E98A25}"/>
                </a:ext>
              </a:extLst>
            </p:cNvPr>
            <p:cNvSpPr>
              <a:spLocks/>
            </p:cNvSpPr>
            <p:nvPr/>
          </p:nvSpPr>
          <p:spPr bwMode="auto">
            <a:xfrm>
              <a:off x="2079" y="978"/>
              <a:ext cx="46" cy="42"/>
            </a:xfrm>
            <a:custGeom>
              <a:avLst/>
              <a:gdLst>
                <a:gd name="T0" fmla="*/ 116 w 126"/>
                <a:gd name="T1" fmla="*/ 77 h 115"/>
                <a:gd name="T2" fmla="*/ 85 w 126"/>
                <a:gd name="T3" fmla="*/ 6 h 115"/>
                <a:gd name="T4" fmla="*/ 42 w 126"/>
                <a:gd name="T5" fmla="*/ 6 h 115"/>
                <a:gd name="T6" fmla="*/ 12 w 126"/>
                <a:gd name="T7" fmla="*/ 37 h 115"/>
                <a:gd name="T8" fmla="*/ 42 w 126"/>
                <a:gd name="T9" fmla="*/ 111 h 115"/>
                <a:gd name="T10" fmla="*/ 63 w 126"/>
                <a:gd name="T11" fmla="*/ 115 h 115"/>
                <a:gd name="T12" fmla="*/ 86 w 126"/>
                <a:gd name="T13" fmla="*/ 110 h 115"/>
                <a:gd name="T14" fmla="*/ 116 w 126"/>
                <a:gd name="T15" fmla="*/ 77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15">
                  <a:moveTo>
                    <a:pt x="116" y="77"/>
                  </a:moveTo>
                  <a:cubicBezTo>
                    <a:pt x="126" y="49"/>
                    <a:pt x="112" y="17"/>
                    <a:pt x="85" y="6"/>
                  </a:cubicBezTo>
                  <a:cubicBezTo>
                    <a:pt x="71" y="0"/>
                    <a:pt x="56" y="0"/>
                    <a:pt x="42" y="6"/>
                  </a:cubicBezTo>
                  <a:cubicBezTo>
                    <a:pt x="28" y="12"/>
                    <a:pt x="17" y="23"/>
                    <a:pt x="12" y="37"/>
                  </a:cubicBezTo>
                  <a:cubicBezTo>
                    <a:pt x="0" y="66"/>
                    <a:pt x="14" y="99"/>
                    <a:pt x="42" y="111"/>
                  </a:cubicBezTo>
                  <a:cubicBezTo>
                    <a:pt x="49" y="114"/>
                    <a:pt x="56" y="115"/>
                    <a:pt x="63" y="115"/>
                  </a:cubicBezTo>
                  <a:cubicBezTo>
                    <a:pt x="71" y="115"/>
                    <a:pt x="79" y="113"/>
                    <a:pt x="86" y="110"/>
                  </a:cubicBezTo>
                  <a:cubicBezTo>
                    <a:pt x="100" y="104"/>
                    <a:pt x="111" y="92"/>
                    <a:pt x="116"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7" name="任意多边形: 形状 516">
              <a:extLst>
                <a:ext uri="{FF2B5EF4-FFF2-40B4-BE49-F238E27FC236}">
                  <a16:creationId xmlns:a16="http://schemas.microsoft.com/office/drawing/2014/main" id="{6E5F199A-971F-0882-FDC6-DE2FE4B148DF}"/>
                </a:ext>
              </a:extLst>
            </p:cNvPr>
            <p:cNvSpPr>
              <a:spLocks/>
            </p:cNvSpPr>
            <p:nvPr/>
          </p:nvSpPr>
          <p:spPr bwMode="auto">
            <a:xfrm>
              <a:off x="1956" y="915"/>
              <a:ext cx="43" cy="40"/>
            </a:xfrm>
            <a:custGeom>
              <a:avLst/>
              <a:gdLst>
                <a:gd name="T0" fmla="*/ 47 w 117"/>
                <a:gd name="T1" fmla="*/ 109 h 110"/>
                <a:gd name="T2" fmla="*/ 59 w 117"/>
                <a:gd name="T3" fmla="*/ 110 h 110"/>
                <a:gd name="T4" fmla="*/ 88 w 117"/>
                <a:gd name="T5" fmla="*/ 101 h 110"/>
                <a:gd name="T6" fmla="*/ 112 w 117"/>
                <a:gd name="T7" fmla="*/ 66 h 110"/>
                <a:gd name="T8" fmla="*/ 71 w 117"/>
                <a:gd name="T9" fmla="*/ 3 h 110"/>
                <a:gd name="T10" fmla="*/ 31 w 117"/>
                <a:gd name="T11" fmla="*/ 10 h 110"/>
                <a:gd name="T12" fmla="*/ 7 w 117"/>
                <a:gd name="T13" fmla="*/ 44 h 110"/>
                <a:gd name="T14" fmla="*/ 47 w 117"/>
                <a:gd name="T15" fmla="*/ 10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10">
                  <a:moveTo>
                    <a:pt x="47" y="109"/>
                  </a:moveTo>
                  <a:cubicBezTo>
                    <a:pt x="51" y="110"/>
                    <a:pt x="55" y="110"/>
                    <a:pt x="59" y="110"/>
                  </a:cubicBezTo>
                  <a:cubicBezTo>
                    <a:pt x="69" y="110"/>
                    <a:pt x="79" y="107"/>
                    <a:pt x="88" y="101"/>
                  </a:cubicBezTo>
                  <a:cubicBezTo>
                    <a:pt x="100" y="93"/>
                    <a:pt x="109" y="80"/>
                    <a:pt x="112" y="66"/>
                  </a:cubicBezTo>
                  <a:cubicBezTo>
                    <a:pt x="117" y="38"/>
                    <a:pt x="98" y="9"/>
                    <a:pt x="71" y="3"/>
                  </a:cubicBezTo>
                  <a:cubicBezTo>
                    <a:pt x="57" y="0"/>
                    <a:pt x="43" y="2"/>
                    <a:pt x="31" y="10"/>
                  </a:cubicBezTo>
                  <a:cubicBezTo>
                    <a:pt x="18" y="18"/>
                    <a:pt x="10" y="30"/>
                    <a:pt x="7" y="44"/>
                  </a:cubicBezTo>
                  <a:cubicBezTo>
                    <a:pt x="0" y="73"/>
                    <a:pt x="18" y="102"/>
                    <a:pt x="4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8" name="任意多边形: 形状 517">
              <a:extLst>
                <a:ext uri="{FF2B5EF4-FFF2-40B4-BE49-F238E27FC236}">
                  <a16:creationId xmlns:a16="http://schemas.microsoft.com/office/drawing/2014/main" id="{45AB061E-FB13-25A8-0A70-D724BCE652A0}"/>
                </a:ext>
              </a:extLst>
            </p:cNvPr>
            <p:cNvSpPr>
              <a:spLocks/>
            </p:cNvSpPr>
            <p:nvPr/>
          </p:nvSpPr>
          <p:spPr bwMode="auto">
            <a:xfrm>
              <a:off x="1828" y="873"/>
              <a:ext cx="38" cy="38"/>
            </a:xfrm>
            <a:custGeom>
              <a:avLst/>
              <a:gdLst>
                <a:gd name="T0" fmla="*/ 49 w 104"/>
                <a:gd name="T1" fmla="*/ 104 h 104"/>
                <a:gd name="T2" fmla="*/ 87 w 104"/>
                <a:gd name="T3" fmla="*/ 90 h 104"/>
                <a:gd name="T4" fmla="*/ 103 w 104"/>
                <a:gd name="T5" fmla="*/ 53 h 104"/>
                <a:gd name="T6" fmla="*/ 56 w 104"/>
                <a:gd name="T7" fmla="*/ 1 h 104"/>
                <a:gd name="T8" fmla="*/ 19 w 104"/>
                <a:gd name="T9" fmla="*/ 13 h 104"/>
                <a:gd name="T10" fmla="*/ 2 w 104"/>
                <a:gd name="T11" fmla="*/ 49 h 104"/>
                <a:gd name="T12" fmla="*/ 49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49" y="104"/>
                  </a:moveTo>
                  <a:cubicBezTo>
                    <a:pt x="65" y="104"/>
                    <a:pt x="77" y="99"/>
                    <a:pt x="87" y="90"/>
                  </a:cubicBezTo>
                  <a:cubicBezTo>
                    <a:pt x="97" y="81"/>
                    <a:pt x="103" y="67"/>
                    <a:pt x="103" y="53"/>
                  </a:cubicBezTo>
                  <a:cubicBezTo>
                    <a:pt x="104" y="26"/>
                    <a:pt x="83" y="2"/>
                    <a:pt x="56" y="1"/>
                  </a:cubicBezTo>
                  <a:cubicBezTo>
                    <a:pt x="42" y="0"/>
                    <a:pt x="29" y="4"/>
                    <a:pt x="19" y="13"/>
                  </a:cubicBezTo>
                  <a:cubicBezTo>
                    <a:pt x="9" y="22"/>
                    <a:pt x="2" y="35"/>
                    <a:pt x="2" y="49"/>
                  </a:cubicBezTo>
                  <a:cubicBezTo>
                    <a:pt x="0" y="77"/>
                    <a:pt x="21" y="102"/>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9" name="任意多边形: 形状 518">
              <a:extLst>
                <a:ext uri="{FF2B5EF4-FFF2-40B4-BE49-F238E27FC236}">
                  <a16:creationId xmlns:a16="http://schemas.microsoft.com/office/drawing/2014/main" id="{57BF34A8-495A-32A9-555E-A9F6477A4F16}"/>
                </a:ext>
              </a:extLst>
            </p:cNvPr>
            <p:cNvSpPr>
              <a:spLocks/>
            </p:cNvSpPr>
            <p:nvPr/>
          </p:nvSpPr>
          <p:spPr bwMode="auto">
            <a:xfrm>
              <a:off x="1694" y="850"/>
              <a:ext cx="37" cy="37"/>
            </a:xfrm>
            <a:custGeom>
              <a:avLst/>
              <a:gdLst>
                <a:gd name="T0" fmla="*/ 51 w 100"/>
                <a:gd name="T1" fmla="*/ 101 h 101"/>
                <a:gd name="T2" fmla="*/ 56 w 100"/>
                <a:gd name="T3" fmla="*/ 101 h 101"/>
                <a:gd name="T4" fmla="*/ 89 w 100"/>
                <a:gd name="T5" fmla="*/ 82 h 101"/>
                <a:gd name="T6" fmla="*/ 99 w 100"/>
                <a:gd name="T7" fmla="*/ 45 h 101"/>
                <a:gd name="T8" fmla="*/ 46 w 100"/>
                <a:gd name="T9" fmla="*/ 3 h 101"/>
                <a:gd name="T10" fmla="*/ 3 w 100"/>
                <a:gd name="T11" fmla="*/ 57 h 101"/>
                <a:gd name="T12" fmla="*/ 20 w 100"/>
                <a:gd name="T13" fmla="*/ 90 h 101"/>
                <a:gd name="T14" fmla="*/ 51 w 100"/>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1">
                  <a:moveTo>
                    <a:pt x="51" y="101"/>
                  </a:moveTo>
                  <a:cubicBezTo>
                    <a:pt x="52" y="101"/>
                    <a:pt x="54" y="101"/>
                    <a:pt x="56" y="101"/>
                  </a:cubicBezTo>
                  <a:cubicBezTo>
                    <a:pt x="69" y="99"/>
                    <a:pt x="80" y="93"/>
                    <a:pt x="89" y="82"/>
                  </a:cubicBezTo>
                  <a:cubicBezTo>
                    <a:pt x="97" y="72"/>
                    <a:pt x="100" y="58"/>
                    <a:pt x="99" y="45"/>
                  </a:cubicBezTo>
                  <a:cubicBezTo>
                    <a:pt x="95" y="19"/>
                    <a:pt x="71" y="0"/>
                    <a:pt x="46" y="3"/>
                  </a:cubicBezTo>
                  <a:cubicBezTo>
                    <a:pt x="19" y="6"/>
                    <a:pt x="0" y="30"/>
                    <a:pt x="3" y="57"/>
                  </a:cubicBezTo>
                  <a:cubicBezTo>
                    <a:pt x="4" y="70"/>
                    <a:pt x="10" y="82"/>
                    <a:pt x="20" y="90"/>
                  </a:cubicBezTo>
                  <a:cubicBezTo>
                    <a:pt x="29" y="97"/>
                    <a:pt x="40" y="101"/>
                    <a:pt x="5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0" name="任意多边形: 形状 519">
              <a:extLst>
                <a:ext uri="{FF2B5EF4-FFF2-40B4-BE49-F238E27FC236}">
                  <a16:creationId xmlns:a16="http://schemas.microsoft.com/office/drawing/2014/main" id="{69B23B2C-8C04-C38A-D1B3-BE8DF0BFE5BE}"/>
                </a:ext>
              </a:extLst>
            </p:cNvPr>
            <p:cNvSpPr>
              <a:spLocks/>
            </p:cNvSpPr>
            <p:nvPr/>
          </p:nvSpPr>
          <p:spPr bwMode="auto">
            <a:xfrm>
              <a:off x="1558" y="848"/>
              <a:ext cx="36" cy="36"/>
            </a:xfrm>
            <a:custGeom>
              <a:avLst/>
              <a:gdLst>
                <a:gd name="T0" fmla="*/ 63 w 99"/>
                <a:gd name="T1" fmla="*/ 97 h 98"/>
                <a:gd name="T2" fmla="*/ 91 w 99"/>
                <a:gd name="T3" fmla="*/ 74 h 98"/>
                <a:gd name="T4" fmla="*/ 95 w 99"/>
                <a:gd name="T5" fmla="*/ 38 h 98"/>
                <a:gd name="T6" fmla="*/ 39 w 99"/>
                <a:gd name="T7" fmla="*/ 7 h 98"/>
                <a:gd name="T8" fmla="*/ 7 w 99"/>
                <a:gd name="T9" fmla="*/ 64 h 98"/>
                <a:gd name="T10" fmla="*/ 29 w 99"/>
                <a:gd name="T11" fmla="*/ 92 h 98"/>
                <a:gd name="T12" fmla="*/ 51 w 99"/>
                <a:gd name="T13" fmla="*/ 98 h 98"/>
                <a:gd name="T14" fmla="*/ 63 w 99"/>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98">
                  <a:moveTo>
                    <a:pt x="63" y="97"/>
                  </a:moveTo>
                  <a:cubicBezTo>
                    <a:pt x="75" y="93"/>
                    <a:pt x="85" y="85"/>
                    <a:pt x="91" y="74"/>
                  </a:cubicBezTo>
                  <a:cubicBezTo>
                    <a:pt x="97" y="63"/>
                    <a:pt x="99" y="50"/>
                    <a:pt x="95" y="38"/>
                  </a:cubicBezTo>
                  <a:cubicBezTo>
                    <a:pt x="88" y="14"/>
                    <a:pt x="63" y="0"/>
                    <a:pt x="39" y="7"/>
                  </a:cubicBezTo>
                  <a:cubicBezTo>
                    <a:pt x="15" y="14"/>
                    <a:pt x="0" y="39"/>
                    <a:pt x="7" y="64"/>
                  </a:cubicBezTo>
                  <a:cubicBezTo>
                    <a:pt x="10" y="76"/>
                    <a:pt x="18" y="86"/>
                    <a:pt x="29" y="92"/>
                  </a:cubicBezTo>
                  <a:cubicBezTo>
                    <a:pt x="36" y="96"/>
                    <a:pt x="43" y="98"/>
                    <a:pt x="51" y="98"/>
                  </a:cubicBezTo>
                  <a:cubicBezTo>
                    <a:pt x="55" y="98"/>
                    <a:pt x="59" y="98"/>
                    <a:pt x="6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1" name="任意多边形: 形状 520">
              <a:extLst>
                <a:ext uri="{FF2B5EF4-FFF2-40B4-BE49-F238E27FC236}">
                  <a16:creationId xmlns:a16="http://schemas.microsoft.com/office/drawing/2014/main" id="{B48D0830-B77E-EADF-9E41-CC6EA23151B2}"/>
                </a:ext>
              </a:extLst>
            </p:cNvPr>
            <p:cNvSpPr>
              <a:spLocks/>
            </p:cNvSpPr>
            <p:nvPr/>
          </p:nvSpPr>
          <p:spPr bwMode="auto">
            <a:xfrm>
              <a:off x="1424" y="867"/>
              <a:ext cx="35" cy="34"/>
            </a:xfrm>
            <a:custGeom>
              <a:avLst/>
              <a:gdLst>
                <a:gd name="T0" fmla="*/ 10 w 95"/>
                <a:gd name="T1" fmla="*/ 68 h 93"/>
                <a:gd name="T2" fmla="*/ 35 w 95"/>
                <a:gd name="T3" fmla="*/ 91 h 93"/>
                <a:gd name="T4" fmla="*/ 50 w 95"/>
                <a:gd name="T5" fmla="*/ 93 h 93"/>
                <a:gd name="T6" fmla="*/ 68 w 95"/>
                <a:gd name="T7" fmla="*/ 89 h 93"/>
                <a:gd name="T8" fmla="*/ 91 w 95"/>
                <a:gd name="T9" fmla="*/ 64 h 93"/>
                <a:gd name="T10" fmla="*/ 89 w 95"/>
                <a:gd name="T11" fmla="*/ 30 h 93"/>
                <a:gd name="T12" fmla="*/ 31 w 95"/>
                <a:gd name="T13" fmla="*/ 10 h 93"/>
                <a:gd name="T14" fmla="*/ 10 w 95"/>
                <a:gd name="T15" fmla="*/ 6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10" y="68"/>
                  </a:moveTo>
                  <a:cubicBezTo>
                    <a:pt x="15" y="79"/>
                    <a:pt x="24" y="87"/>
                    <a:pt x="35" y="91"/>
                  </a:cubicBezTo>
                  <a:cubicBezTo>
                    <a:pt x="40" y="93"/>
                    <a:pt x="45" y="93"/>
                    <a:pt x="50" y="93"/>
                  </a:cubicBezTo>
                  <a:cubicBezTo>
                    <a:pt x="56" y="93"/>
                    <a:pt x="62" y="92"/>
                    <a:pt x="68" y="89"/>
                  </a:cubicBezTo>
                  <a:cubicBezTo>
                    <a:pt x="79" y="84"/>
                    <a:pt x="87" y="75"/>
                    <a:pt x="91" y="64"/>
                  </a:cubicBezTo>
                  <a:cubicBezTo>
                    <a:pt x="95" y="53"/>
                    <a:pt x="94" y="41"/>
                    <a:pt x="89" y="30"/>
                  </a:cubicBezTo>
                  <a:cubicBezTo>
                    <a:pt x="78" y="9"/>
                    <a:pt x="53" y="0"/>
                    <a:pt x="31" y="10"/>
                  </a:cubicBezTo>
                  <a:cubicBezTo>
                    <a:pt x="10" y="20"/>
                    <a:pt x="0" y="46"/>
                    <a:pt x="1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2" name="任意多边形: 形状 521">
              <a:extLst>
                <a:ext uri="{FF2B5EF4-FFF2-40B4-BE49-F238E27FC236}">
                  <a16:creationId xmlns:a16="http://schemas.microsoft.com/office/drawing/2014/main" id="{C661940F-B781-D09A-6C22-E67E79D925D5}"/>
                </a:ext>
              </a:extLst>
            </p:cNvPr>
            <p:cNvSpPr>
              <a:spLocks/>
            </p:cNvSpPr>
            <p:nvPr/>
          </p:nvSpPr>
          <p:spPr bwMode="auto">
            <a:xfrm>
              <a:off x="1294" y="907"/>
              <a:ext cx="32" cy="32"/>
            </a:xfrm>
            <a:custGeom>
              <a:avLst/>
              <a:gdLst>
                <a:gd name="T0" fmla="*/ 40 w 89"/>
                <a:gd name="T1" fmla="*/ 88 h 88"/>
                <a:gd name="T2" fmla="*/ 47 w 89"/>
                <a:gd name="T3" fmla="*/ 88 h 88"/>
                <a:gd name="T4" fmla="*/ 70 w 89"/>
                <a:gd name="T5" fmla="*/ 81 h 88"/>
                <a:gd name="T6" fmla="*/ 87 w 89"/>
                <a:gd name="T7" fmla="*/ 54 h 88"/>
                <a:gd name="T8" fmla="*/ 80 w 89"/>
                <a:gd name="T9" fmla="*/ 23 h 88"/>
                <a:gd name="T10" fmla="*/ 23 w 89"/>
                <a:gd name="T11" fmla="*/ 13 h 88"/>
                <a:gd name="T12" fmla="*/ 13 w 89"/>
                <a:gd name="T13" fmla="*/ 70 h 88"/>
                <a:gd name="T14" fmla="*/ 40 w 89"/>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88">
                  <a:moveTo>
                    <a:pt x="40" y="88"/>
                  </a:moveTo>
                  <a:cubicBezTo>
                    <a:pt x="42" y="88"/>
                    <a:pt x="44" y="88"/>
                    <a:pt x="47" y="88"/>
                  </a:cubicBezTo>
                  <a:cubicBezTo>
                    <a:pt x="55" y="88"/>
                    <a:pt x="63" y="86"/>
                    <a:pt x="70" y="81"/>
                  </a:cubicBezTo>
                  <a:cubicBezTo>
                    <a:pt x="79" y="75"/>
                    <a:pt x="85" y="65"/>
                    <a:pt x="87" y="54"/>
                  </a:cubicBezTo>
                  <a:cubicBezTo>
                    <a:pt x="89" y="43"/>
                    <a:pt x="86" y="32"/>
                    <a:pt x="80" y="23"/>
                  </a:cubicBezTo>
                  <a:cubicBezTo>
                    <a:pt x="67" y="4"/>
                    <a:pt x="42" y="0"/>
                    <a:pt x="23" y="13"/>
                  </a:cubicBezTo>
                  <a:cubicBezTo>
                    <a:pt x="5" y="26"/>
                    <a:pt x="0" y="52"/>
                    <a:pt x="13" y="70"/>
                  </a:cubicBezTo>
                  <a:cubicBezTo>
                    <a:pt x="19" y="80"/>
                    <a:pt x="29" y="86"/>
                    <a:pt x="4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3" name="任意多边形: 形状 522">
              <a:extLst>
                <a:ext uri="{FF2B5EF4-FFF2-40B4-BE49-F238E27FC236}">
                  <a16:creationId xmlns:a16="http://schemas.microsoft.com/office/drawing/2014/main" id="{A51E1B5E-7A4C-76E7-F973-91F4224D3423}"/>
                </a:ext>
              </a:extLst>
            </p:cNvPr>
            <p:cNvSpPr>
              <a:spLocks/>
            </p:cNvSpPr>
            <p:nvPr/>
          </p:nvSpPr>
          <p:spPr bwMode="auto">
            <a:xfrm>
              <a:off x="1170" y="968"/>
              <a:ext cx="31" cy="29"/>
            </a:xfrm>
            <a:custGeom>
              <a:avLst/>
              <a:gdLst>
                <a:gd name="T0" fmla="*/ 42 w 84"/>
                <a:gd name="T1" fmla="*/ 78 h 78"/>
                <a:gd name="T2" fmla="*/ 69 w 84"/>
                <a:gd name="T3" fmla="*/ 67 h 78"/>
                <a:gd name="T4" fmla="*/ 69 w 84"/>
                <a:gd name="T5" fmla="*/ 11 h 78"/>
                <a:gd name="T6" fmla="*/ 42 w 84"/>
                <a:gd name="T7" fmla="*/ 0 h 78"/>
                <a:gd name="T8" fmla="*/ 15 w 84"/>
                <a:gd name="T9" fmla="*/ 12 h 78"/>
                <a:gd name="T10" fmla="*/ 15 w 84"/>
                <a:gd name="T11" fmla="*/ 67 h 78"/>
                <a:gd name="T12" fmla="*/ 42 w 84"/>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4" h="78">
                  <a:moveTo>
                    <a:pt x="42" y="78"/>
                  </a:moveTo>
                  <a:cubicBezTo>
                    <a:pt x="52" y="78"/>
                    <a:pt x="62" y="74"/>
                    <a:pt x="69" y="67"/>
                  </a:cubicBezTo>
                  <a:cubicBezTo>
                    <a:pt x="84" y="51"/>
                    <a:pt x="84" y="26"/>
                    <a:pt x="69" y="11"/>
                  </a:cubicBezTo>
                  <a:cubicBezTo>
                    <a:pt x="61" y="4"/>
                    <a:pt x="52" y="0"/>
                    <a:pt x="42" y="0"/>
                  </a:cubicBezTo>
                  <a:cubicBezTo>
                    <a:pt x="32" y="0"/>
                    <a:pt x="22" y="4"/>
                    <a:pt x="15" y="12"/>
                  </a:cubicBezTo>
                  <a:cubicBezTo>
                    <a:pt x="0" y="27"/>
                    <a:pt x="0" y="51"/>
                    <a:pt x="15" y="67"/>
                  </a:cubicBezTo>
                  <a:cubicBezTo>
                    <a:pt x="22" y="74"/>
                    <a:pt x="32" y="78"/>
                    <a:pt x="4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4" name="任意多边形: 形状 523">
              <a:extLst>
                <a:ext uri="{FF2B5EF4-FFF2-40B4-BE49-F238E27FC236}">
                  <a16:creationId xmlns:a16="http://schemas.microsoft.com/office/drawing/2014/main" id="{7A213D94-AF68-050F-C68A-DB1D603BD2F2}"/>
                </a:ext>
              </a:extLst>
            </p:cNvPr>
            <p:cNvSpPr>
              <a:spLocks/>
            </p:cNvSpPr>
            <p:nvPr/>
          </p:nvSpPr>
          <p:spPr bwMode="auto">
            <a:xfrm>
              <a:off x="1054" y="1048"/>
              <a:ext cx="30" cy="27"/>
            </a:xfrm>
            <a:custGeom>
              <a:avLst/>
              <a:gdLst>
                <a:gd name="T0" fmla="*/ 71 w 82"/>
                <a:gd name="T1" fmla="*/ 58 h 74"/>
                <a:gd name="T2" fmla="*/ 61 w 82"/>
                <a:gd name="T3" fmla="*/ 7 h 74"/>
                <a:gd name="T4" fmla="*/ 34 w 82"/>
                <a:gd name="T5" fmla="*/ 2 h 74"/>
                <a:gd name="T6" fmla="*/ 11 w 82"/>
                <a:gd name="T7" fmla="*/ 17 h 74"/>
                <a:gd name="T8" fmla="*/ 20 w 82"/>
                <a:gd name="T9" fmla="*/ 67 h 74"/>
                <a:gd name="T10" fmla="*/ 41 w 82"/>
                <a:gd name="T11" fmla="*/ 74 h 74"/>
                <a:gd name="T12" fmla="*/ 48 w 82"/>
                <a:gd name="T13" fmla="*/ 73 h 74"/>
                <a:gd name="T14" fmla="*/ 71 w 82"/>
                <a:gd name="T15" fmla="*/ 58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4">
                  <a:moveTo>
                    <a:pt x="71" y="58"/>
                  </a:moveTo>
                  <a:cubicBezTo>
                    <a:pt x="82" y="41"/>
                    <a:pt x="77" y="18"/>
                    <a:pt x="61" y="7"/>
                  </a:cubicBezTo>
                  <a:cubicBezTo>
                    <a:pt x="53" y="2"/>
                    <a:pt x="43" y="0"/>
                    <a:pt x="34" y="2"/>
                  </a:cubicBezTo>
                  <a:cubicBezTo>
                    <a:pt x="24" y="4"/>
                    <a:pt x="16" y="9"/>
                    <a:pt x="11" y="17"/>
                  </a:cubicBezTo>
                  <a:cubicBezTo>
                    <a:pt x="0" y="34"/>
                    <a:pt x="4" y="56"/>
                    <a:pt x="20" y="67"/>
                  </a:cubicBezTo>
                  <a:cubicBezTo>
                    <a:pt x="26" y="72"/>
                    <a:pt x="33" y="74"/>
                    <a:pt x="41" y="74"/>
                  </a:cubicBezTo>
                  <a:cubicBezTo>
                    <a:pt x="43" y="74"/>
                    <a:pt x="45" y="74"/>
                    <a:pt x="48" y="73"/>
                  </a:cubicBezTo>
                  <a:cubicBezTo>
                    <a:pt x="57" y="71"/>
                    <a:pt x="65" y="66"/>
                    <a:pt x="7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5" name="任意多边形: 形状 524">
              <a:extLst>
                <a:ext uri="{FF2B5EF4-FFF2-40B4-BE49-F238E27FC236}">
                  <a16:creationId xmlns:a16="http://schemas.microsoft.com/office/drawing/2014/main" id="{536DA2AB-1527-4DE1-1631-DACB73F3E863}"/>
                </a:ext>
              </a:extLst>
            </p:cNvPr>
            <p:cNvSpPr>
              <a:spLocks/>
            </p:cNvSpPr>
            <p:nvPr/>
          </p:nvSpPr>
          <p:spPr bwMode="auto">
            <a:xfrm>
              <a:off x="949" y="1148"/>
              <a:ext cx="27" cy="26"/>
            </a:xfrm>
            <a:custGeom>
              <a:avLst/>
              <a:gdLst>
                <a:gd name="T0" fmla="*/ 25 w 76"/>
                <a:gd name="T1" fmla="*/ 66 h 69"/>
                <a:gd name="T2" fmla="*/ 38 w 76"/>
                <a:gd name="T3" fmla="*/ 69 h 69"/>
                <a:gd name="T4" fmla="*/ 51 w 76"/>
                <a:gd name="T5" fmla="*/ 66 h 69"/>
                <a:gd name="T6" fmla="*/ 69 w 76"/>
                <a:gd name="T7" fmla="*/ 48 h 69"/>
                <a:gd name="T8" fmla="*/ 51 w 76"/>
                <a:gd name="T9" fmla="*/ 4 h 69"/>
                <a:gd name="T10" fmla="*/ 25 w 76"/>
                <a:gd name="T11" fmla="*/ 4 h 69"/>
                <a:gd name="T12" fmla="*/ 7 w 76"/>
                <a:gd name="T13" fmla="*/ 22 h 69"/>
                <a:gd name="T14" fmla="*/ 25 w 76"/>
                <a:gd name="T15" fmla="*/ 66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9">
                  <a:moveTo>
                    <a:pt x="25" y="66"/>
                  </a:moveTo>
                  <a:cubicBezTo>
                    <a:pt x="29" y="68"/>
                    <a:pt x="33" y="69"/>
                    <a:pt x="38" y="69"/>
                  </a:cubicBezTo>
                  <a:cubicBezTo>
                    <a:pt x="42" y="69"/>
                    <a:pt x="46" y="68"/>
                    <a:pt x="51" y="66"/>
                  </a:cubicBezTo>
                  <a:cubicBezTo>
                    <a:pt x="59" y="63"/>
                    <a:pt x="65" y="56"/>
                    <a:pt x="69" y="48"/>
                  </a:cubicBezTo>
                  <a:cubicBezTo>
                    <a:pt x="76" y="31"/>
                    <a:pt x="68" y="11"/>
                    <a:pt x="51" y="4"/>
                  </a:cubicBezTo>
                  <a:cubicBezTo>
                    <a:pt x="43" y="0"/>
                    <a:pt x="34" y="0"/>
                    <a:pt x="25" y="4"/>
                  </a:cubicBezTo>
                  <a:cubicBezTo>
                    <a:pt x="17" y="7"/>
                    <a:pt x="10" y="13"/>
                    <a:pt x="7" y="22"/>
                  </a:cubicBezTo>
                  <a:cubicBezTo>
                    <a:pt x="0" y="39"/>
                    <a:pt x="8" y="59"/>
                    <a:pt x="2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6" name="任意多边形: 形状 525">
              <a:extLst>
                <a:ext uri="{FF2B5EF4-FFF2-40B4-BE49-F238E27FC236}">
                  <a16:creationId xmlns:a16="http://schemas.microsoft.com/office/drawing/2014/main" id="{3342D6FE-44EB-774A-0B4F-BBA806B2B674}"/>
                </a:ext>
              </a:extLst>
            </p:cNvPr>
            <p:cNvSpPr>
              <a:spLocks/>
            </p:cNvSpPr>
            <p:nvPr/>
          </p:nvSpPr>
          <p:spPr bwMode="auto">
            <a:xfrm>
              <a:off x="1049" y="2352"/>
              <a:ext cx="82" cy="74"/>
            </a:xfrm>
            <a:custGeom>
              <a:avLst/>
              <a:gdLst>
                <a:gd name="T0" fmla="*/ 30 w 222"/>
                <a:gd name="T1" fmla="*/ 44 h 204"/>
                <a:gd name="T2" fmla="*/ 48 w 222"/>
                <a:gd name="T3" fmla="*/ 181 h 204"/>
                <a:gd name="T4" fmla="*/ 110 w 222"/>
                <a:gd name="T5" fmla="*/ 204 h 204"/>
                <a:gd name="T6" fmla="*/ 120 w 222"/>
                <a:gd name="T7" fmla="*/ 204 h 204"/>
                <a:gd name="T8" fmla="*/ 187 w 222"/>
                <a:gd name="T9" fmla="*/ 167 h 204"/>
                <a:gd name="T10" fmla="*/ 173 w 222"/>
                <a:gd name="T11" fmla="*/ 26 h 204"/>
                <a:gd name="T12" fmla="*/ 98 w 222"/>
                <a:gd name="T13" fmla="*/ 4 h 204"/>
                <a:gd name="T14" fmla="*/ 30 w 222"/>
                <a:gd name="T15" fmla="*/ 4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04">
                  <a:moveTo>
                    <a:pt x="30" y="44"/>
                  </a:moveTo>
                  <a:cubicBezTo>
                    <a:pt x="0" y="87"/>
                    <a:pt x="8" y="147"/>
                    <a:pt x="48" y="181"/>
                  </a:cubicBezTo>
                  <a:cubicBezTo>
                    <a:pt x="66" y="196"/>
                    <a:pt x="88" y="204"/>
                    <a:pt x="110" y="204"/>
                  </a:cubicBezTo>
                  <a:cubicBezTo>
                    <a:pt x="114" y="204"/>
                    <a:pt x="117" y="204"/>
                    <a:pt x="120" y="204"/>
                  </a:cubicBezTo>
                  <a:cubicBezTo>
                    <a:pt x="146" y="201"/>
                    <a:pt x="170" y="188"/>
                    <a:pt x="187" y="167"/>
                  </a:cubicBezTo>
                  <a:cubicBezTo>
                    <a:pt x="222" y="124"/>
                    <a:pt x="215" y="61"/>
                    <a:pt x="173" y="26"/>
                  </a:cubicBezTo>
                  <a:cubicBezTo>
                    <a:pt x="153" y="8"/>
                    <a:pt x="125" y="0"/>
                    <a:pt x="98" y="4"/>
                  </a:cubicBezTo>
                  <a:cubicBezTo>
                    <a:pt x="71" y="7"/>
                    <a:pt x="46" y="22"/>
                    <a:pt x="3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7" name="任意多边形: 形状 526">
              <a:extLst>
                <a:ext uri="{FF2B5EF4-FFF2-40B4-BE49-F238E27FC236}">
                  <a16:creationId xmlns:a16="http://schemas.microsoft.com/office/drawing/2014/main" id="{C4668CBA-ECCF-BA2F-090F-AC3375D1FF3F}"/>
                </a:ext>
              </a:extLst>
            </p:cNvPr>
            <p:cNvSpPr>
              <a:spLocks/>
            </p:cNvSpPr>
            <p:nvPr/>
          </p:nvSpPr>
          <p:spPr bwMode="auto">
            <a:xfrm>
              <a:off x="1147" y="2432"/>
              <a:ext cx="80" cy="73"/>
            </a:xfrm>
            <a:custGeom>
              <a:avLst/>
              <a:gdLst>
                <a:gd name="T0" fmla="*/ 83 w 220"/>
                <a:gd name="T1" fmla="*/ 7 h 200"/>
                <a:gd name="T2" fmla="*/ 23 w 220"/>
                <a:gd name="T3" fmla="*/ 57 h 200"/>
                <a:gd name="T4" fmla="*/ 61 w 220"/>
                <a:gd name="T5" fmla="*/ 186 h 200"/>
                <a:gd name="T6" fmla="*/ 109 w 220"/>
                <a:gd name="T7" fmla="*/ 200 h 200"/>
                <a:gd name="T8" fmla="*/ 134 w 220"/>
                <a:gd name="T9" fmla="*/ 197 h 200"/>
                <a:gd name="T10" fmla="*/ 193 w 220"/>
                <a:gd name="T11" fmla="*/ 151 h 200"/>
                <a:gd name="T12" fmla="*/ 158 w 220"/>
                <a:gd name="T13" fmla="*/ 16 h 200"/>
                <a:gd name="T14" fmla="*/ 83 w 220"/>
                <a:gd name="T15" fmla="*/ 7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200">
                  <a:moveTo>
                    <a:pt x="83" y="7"/>
                  </a:moveTo>
                  <a:cubicBezTo>
                    <a:pt x="57" y="15"/>
                    <a:pt x="35" y="33"/>
                    <a:pt x="23" y="57"/>
                  </a:cubicBezTo>
                  <a:cubicBezTo>
                    <a:pt x="0" y="103"/>
                    <a:pt x="17" y="160"/>
                    <a:pt x="61" y="186"/>
                  </a:cubicBezTo>
                  <a:cubicBezTo>
                    <a:pt x="76" y="195"/>
                    <a:pt x="92" y="200"/>
                    <a:pt x="109" y="200"/>
                  </a:cubicBezTo>
                  <a:cubicBezTo>
                    <a:pt x="117" y="200"/>
                    <a:pt x="126" y="199"/>
                    <a:pt x="134" y="197"/>
                  </a:cubicBezTo>
                  <a:cubicBezTo>
                    <a:pt x="159" y="190"/>
                    <a:pt x="180" y="174"/>
                    <a:pt x="193" y="151"/>
                  </a:cubicBezTo>
                  <a:cubicBezTo>
                    <a:pt x="220" y="104"/>
                    <a:pt x="204" y="44"/>
                    <a:pt x="158" y="16"/>
                  </a:cubicBezTo>
                  <a:cubicBezTo>
                    <a:pt x="136" y="3"/>
                    <a:pt x="108" y="0"/>
                    <a:pt x="8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8" name="任意多边形: 形状 527">
              <a:extLst>
                <a:ext uri="{FF2B5EF4-FFF2-40B4-BE49-F238E27FC236}">
                  <a16:creationId xmlns:a16="http://schemas.microsoft.com/office/drawing/2014/main" id="{0A5A93B6-31A1-BD91-D7B3-557F7C775783}"/>
                </a:ext>
              </a:extLst>
            </p:cNvPr>
            <p:cNvSpPr>
              <a:spLocks/>
            </p:cNvSpPr>
            <p:nvPr/>
          </p:nvSpPr>
          <p:spPr bwMode="auto">
            <a:xfrm>
              <a:off x="1254" y="2494"/>
              <a:ext cx="78" cy="71"/>
            </a:xfrm>
            <a:custGeom>
              <a:avLst/>
              <a:gdLst>
                <a:gd name="T0" fmla="*/ 16 w 213"/>
                <a:gd name="T1" fmla="*/ 70 h 195"/>
                <a:gd name="T2" fmla="*/ 71 w 213"/>
                <a:gd name="T3" fmla="*/ 189 h 195"/>
                <a:gd name="T4" fmla="*/ 106 w 213"/>
                <a:gd name="T5" fmla="*/ 195 h 195"/>
                <a:gd name="T6" fmla="*/ 143 w 213"/>
                <a:gd name="T7" fmla="*/ 188 h 195"/>
                <a:gd name="T8" fmla="*/ 194 w 213"/>
                <a:gd name="T9" fmla="*/ 134 h 195"/>
                <a:gd name="T10" fmla="*/ 140 w 213"/>
                <a:gd name="T11" fmla="*/ 10 h 195"/>
                <a:gd name="T12" fmla="*/ 66 w 213"/>
                <a:gd name="T13" fmla="*/ 12 h 195"/>
                <a:gd name="T14" fmla="*/ 16 w 213"/>
                <a:gd name="T15" fmla="*/ 7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95">
                  <a:moveTo>
                    <a:pt x="16" y="70"/>
                  </a:moveTo>
                  <a:cubicBezTo>
                    <a:pt x="0" y="118"/>
                    <a:pt x="25" y="170"/>
                    <a:pt x="71" y="189"/>
                  </a:cubicBezTo>
                  <a:cubicBezTo>
                    <a:pt x="83" y="193"/>
                    <a:pt x="94" y="195"/>
                    <a:pt x="106" y="195"/>
                  </a:cubicBezTo>
                  <a:cubicBezTo>
                    <a:pt x="118" y="195"/>
                    <a:pt x="131" y="193"/>
                    <a:pt x="143" y="188"/>
                  </a:cubicBezTo>
                  <a:cubicBezTo>
                    <a:pt x="166" y="177"/>
                    <a:pt x="184" y="158"/>
                    <a:pt x="194" y="134"/>
                  </a:cubicBezTo>
                  <a:cubicBezTo>
                    <a:pt x="213" y="85"/>
                    <a:pt x="189" y="29"/>
                    <a:pt x="140" y="10"/>
                  </a:cubicBezTo>
                  <a:cubicBezTo>
                    <a:pt x="117" y="0"/>
                    <a:pt x="89" y="1"/>
                    <a:pt x="66" y="12"/>
                  </a:cubicBezTo>
                  <a:cubicBezTo>
                    <a:pt x="42" y="24"/>
                    <a:pt x="24" y="45"/>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9" name="任意多边形: 形状 528">
              <a:extLst>
                <a:ext uri="{FF2B5EF4-FFF2-40B4-BE49-F238E27FC236}">
                  <a16:creationId xmlns:a16="http://schemas.microsoft.com/office/drawing/2014/main" id="{5B73DEDA-B9E2-2C33-ED15-45C1CA9DD27C}"/>
                </a:ext>
              </a:extLst>
            </p:cNvPr>
            <p:cNvSpPr>
              <a:spLocks/>
            </p:cNvSpPr>
            <p:nvPr/>
          </p:nvSpPr>
          <p:spPr bwMode="auto">
            <a:xfrm>
              <a:off x="1368" y="2538"/>
              <a:ext cx="73" cy="70"/>
            </a:xfrm>
            <a:custGeom>
              <a:avLst/>
              <a:gdLst>
                <a:gd name="T0" fmla="*/ 118 w 200"/>
                <a:gd name="T1" fmla="*/ 5 h 191"/>
                <a:gd name="T2" fmla="*/ 47 w 200"/>
                <a:gd name="T3" fmla="*/ 19 h 191"/>
                <a:gd name="T4" fmla="*/ 7 w 200"/>
                <a:gd name="T5" fmla="*/ 82 h 191"/>
                <a:gd name="T6" fmla="*/ 78 w 200"/>
                <a:gd name="T7" fmla="*/ 189 h 191"/>
                <a:gd name="T8" fmla="*/ 99 w 200"/>
                <a:gd name="T9" fmla="*/ 191 h 191"/>
                <a:gd name="T10" fmla="*/ 147 w 200"/>
                <a:gd name="T11" fmla="*/ 177 h 191"/>
                <a:gd name="T12" fmla="*/ 189 w 200"/>
                <a:gd name="T13" fmla="*/ 117 h 191"/>
                <a:gd name="T14" fmla="*/ 118 w 200"/>
                <a:gd name="T15" fmla="*/ 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91">
                  <a:moveTo>
                    <a:pt x="118" y="5"/>
                  </a:moveTo>
                  <a:cubicBezTo>
                    <a:pt x="94" y="0"/>
                    <a:pt x="69" y="5"/>
                    <a:pt x="47" y="19"/>
                  </a:cubicBezTo>
                  <a:cubicBezTo>
                    <a:pt x="26" y="34"/>
                    <a:pt x="11" y="57"/>
                    <a:pt x="7" y="82"/>
                  </a:cubicBezTo>
                  <a:cubicBezTo>
                    <a:pt x="0" y="130"/>
                    <a:pt x="31" y="178"/>
                    <a:pt x="78" y="189"/>
                  </a:cubicBezTo>
                  <a:cubicBezTo>
                    <a:pt x="85" y="190"/>
                    <a:pt x="92" y="191"/>
                    <a:pt x="99" y="191"/>
                  </a:cubicBezTo>
                  <a:cubicBezTo>
                    <a:pt x="116" y="191"/>
                    <a:pt x="132" y="186"/>
                    <a:pt x="147" y="177"/>
                  </a:cubicBezTo>
                  <a:cubicBezTo>
                    <a:pt x="168" y="163"/>
                    <a:pt x="183" y="142"/>
                    <a:pt x="189" y="117"/>
                  </a:cubicBezTo>
                  <a:cubicBezTo>
                    <a:pt x="200" y="67"/>
                    <a:pt x="168" y="17"/>
                    <a:pt x="11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0" name="任意多边形: 形状 529">
              <a:extLst>
                <a:ext uri="{FF2B5EF4-FFF2-40B4-BE49-F238E27FC236}">
                  <a16:creationId xmlns:a16="http://schemas.microsoft.com/office/drawing/2014/main" id="{1241C89C-9AED-500B-5A4C-E6FD4C067119}"/>
                </a:ext>
              </a:extLst>
            </p:cNvPr>
            <p:cNvSpPr>
              <a:spLocks/>
            </p:cNvSpPr>
            <p:nvPr/>
          </p:nvSpPr>
          <p:spPr bwMode="auto">
            <a:xfrm>
              <a:off x="1486" y="2565"/>
              <a:ext cx="67" cy="68"/>
            </a:xfrm>
            <a:custGeom>
              <a:avLst/>
              <a:gdLst>
                <a:gd name="T0" fmla="*/ 97 w 184"/>
                <a:gd name="T1" fmla="*/ 2 h 185"/>
                <a:gd name="T2" fmla="*/ 30 w 184"/>
                <a:gd name="T3" fmla="*/ 26 h 185"/>
                <a:gd name="T4" fmla="*/ 1 w 184"/>
                <a:gd name="T5" fmla="*/ 92 h 185"/>
                <a:gd name="T6" fmla="*/ 85 w 184"/>
                <a:gd name="T7" fmla="*/ 185 h 185"/>
                <a:gd name="T8" fmla="*/ 91 w 184"/>
                <a:gd name="T9" fmla="*/ 185 h 185"/>
                <a:gd name="T10" fmla="*/ 150 w 184"/>
                <a:gd name="T11" fmla="*/ 163 h 185"/>
                <a:gd name="T12" fmla="*/ 181 w 184"/>
                <a:gd name="T13" fmla="*/ 99 h 185"/>
                <a:gd name="T14" fmla="*/ 97 w 184"/>
                <a:gd name="T15" fmla="*/ 2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85">
                  <a:moveTo>
                    <a:pt x="97" y="2"/>
                  </a:moveTo>
                  <a:cubicBezTo>
                    <a:pt x="72" y="0"/>
                    <a:pt x="49" y="9"/>
                    <a:pt x="30" y="26"/>
                  </a:cubicBezTo>
                  <a:cubicBezTo>
                    <a:pt x="12" y="43"/>
                    <a:pt x="1" y="67"/>
                    <a:pt x="1" y="92"/>
                  </a:cubicBezTo>
                  <a:cubicBezTo>
                    <a:pt x="0" y="141"/>
                    <a:pt x="37" y="181"/>
                    <a:pt x="85" y="185"/>
                  </a:cubicBezTo>
                  <a:cubicBezTo>
                    <a:pt x="87" y="185"/>
                    <a:pt x="89" y="185"/>
                    <a:pt x="91" y="185"/>
                  </a:cubicBezTo>
                  <a:cubicBezTo>
                    <a:pt x="112" y="185"/>
                    <a:pt x="133" y="177"/>
                    <a:pt x="150" y="163"/>
                  </a:cubicBezTo>
                  <a:cubicBezTo>
                    <a:pt x="168" y="147"/>
                    <a:pt x="179" y="124"/>
                    <a:pt x="181" y="99"/>
                  </a:cubicBezTo>
                  <a:cubicBezTo>
                    <a:pt x="184" y="49"/>
                    <a:pt x="146" y="5"/>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1" name="任意多边形: 形状 530">
              <a:extLst>
                <a:ext uri="{FF2B5EF4-FFF2-40B4-BE49-F238E27FC236}">
                  <a16:creationId xmlns:a16="http://schemas.microsoft.com/office/drawing/2014/main" id="{FD340A9C-7BFB-4174-7637-1AA0B1EF72BA}"/>
                </a:ext>
              </a:extLst>
            </p:cNvPr>
            <p:cNvSpPr>
              <a:spLocks/>
            </p:cNvSpPr>
            <p:nvPr/>
          </p:nvSpPr>
          <p:spPr bwMode="auto">
            <a:xfrm>
              <a:off x="1603" y="2574"/>
              <a:ext cx="67" cy="66"/>
            </a:xfrm>
            <a:custGeom>
              <a:avLst/>
              <a:gdLst>
                <a:gd name="T0" fmla="*/ 91 w 182"/>
                <a:gd name="T1" fmla="*/ 181 h 181"/>
                <a:gd name="T2" fmla="*/ 98 w 182"/>
                <a:gd name="T3" fmla="*/ 181 h 181"/>
                <a:gd name="T4" fmla="*/ 178 w 182"/>
                <a:gd name="T5" fmla="*/ 84 h 181"/>
                <a:gd name="T6" fmla="*/ 146 w 182"/>
                <a:gd name="T7" fmla="*/ 23 h 181"/>
                <a:gd name="T8" fmla="*/ 83 w 182"/>
                <a:gd name="T9" fmla="*/ 3 h 181"/>
                <a:gd name="T10" fmla="*/ 22 w 182"/>
                <a:gd name="T11" fmla="*/ 35 h 181"/>
                <a:gd name="T12" fmla="*/ 3 w 182"/>
                <a:gd name="T13" fmla="*/ 104 h 181"/>
                <a:gd name="T14" fmla="*/ 91 w 182"/>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81">
                  <a:moveTo>
                    <a:pt x="91" y="181"/>
                  </a:moveTo>
                  <a:cubicBezTo>
                    <a:pt x="93" y="181"/>
                    <a:pt x="95" y="181"/>
                    <a:pt x="98" y="181"/>
                  </a:cubicBezTo>
                  <a:cubicBezTo>
                    <a:pt x="146" y="177"/>
                    <a:pt x="182" y="133"/>
                    <a:pt x="178" y="84"/>
                  </a:cubicBezTo>
                  <a:cubicBezTo>
                    <a:pt x="176" y="60"/>
                    <a:pt x="165" y="39"/>
                    <a:pt x="146" y="23"/>
                  </a:cubicBezTo>
                  <a:cubicBezTo>
                    <a:pt x="128" y="8"/>
                    <a:pt x="106" y="0"/>
                    <a:pt x="83" y="3"/>
                  </a:cubicBezTo>
                  <a:cubicBezTo>
                    <a:pt x="59" y="5"/>
                    <a:pt x="38" y="16"/>
                    <a:pt x="22" y="35"/>
                  </a:cubicBezTo>
                  <a:cubicBezTo>
                    <a:pt x="7" y="55"/>
                    <a:pt x="0" y="80"/>
                    <a:pt x="3" y="104"/>
                  </a:cubicBezTo>
                  <a:cubicBezTo>
                    <a:pt x="9" y="148"/>
                    <a:pt x="48" y="181"/>
                    <a:pt x="9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2" name="任意多边形: 形状 531">
              <a:extLst>
                <a:ext uri="{FF2B5EF4-FFF2-40B4-BE49-F238E27FC236}">
                  <a16:creationId xmlns:a16="http://schemas.microsoft.com/office/drawing/2014/main" id="{79949171-E559-8483-9FCA-2F3CD9D40918}"/>
                </a:ext>
              </a:extLst>
            </p:cNvPr>
            <p:cNvSpPr>
              <a:spLocks/>
            </p:cNvSpPr>
            <p:nvPr/>
          </p:nvSpPr>
          <p:spPr bwMode="auto">
            <a:xfrm>
              <a:off x="1720" y="2565"/>
              <a:ext cx="67" cy="64"/>
            </a:xfrm>
            <a:custGeom>
              <a:avLst/>
              <a:gdLst>
                <a:gd name="T0" fmla="*/ 109 w 183"/>
                <a:gd name="T1" fmla="*/ 174 h 177"/>
                <a:gd name="T2" fmla="*/ 173 w 183"/>
                <a:gd name="T3" fmla="*/ 70 h 177"/>
                <a:gd name="T4" fmla="*/ 133 w 183"/>
                <a:gd name="T5" fmla="*/ 15 h 177"/>
                <a:gd name="T6" fmla="*/ 69 w 183"/>
                <a:gd name="T7" fmla="*/ 5 h 177"/>
                <a:gd name="T8" fmla="*/ 16 w 183"/>
                <a:gd name="T9" fmla="*/ 46 h 177"/>
                <a:gd name="T10" fmla="*/ 7 w 183"/>
                <a:gd name="T11" fmla="*/ 115 h 177"/>
                <a:gd name="T12" fmla="*/ 89 w 183"/>
                <a:gd name="T13" fmla="*/ 177 h 177"/>
                <a:gd name="T14" fmla="*/ 109 w 183"/>
                <a:gd name="T15" fmla="*/ 174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77">
                  <a:moveTo>
                    <a:pt x="109" y="174"/>
                  </a:moveTo>
                  <a:cubicBezTo>
                    <a:pt x="155" y="163"/>
                    <a:pt x="183" y="116"/>
                    <a:pt x="173" y="70"/>
                  </a:cubicBezTo>
                  <a:cubicBezTo>
                    <a:pt x="167" y="47"/>
                    <a:pt x="153" y="28"/>
                    <a:pt x="133" y="15"/>
                  </a:cubicBezTo>
                  <a:cubicBezTo>
                    <a:pt x="114" y="3"/>
                    <a:pt x="91" y="0"/>
                    <a:pt x="69" y="5"/>
                  </a:cubicBezTo>
                  <a:cubicBezTo>
                    <a:pt x="47" y="10"/>
                    <a:pt x="28" y="25"/>
                    <a:pt x="16" y="46"/>
                  </a:cubicBezTo>
                  <a:cubicBezTo>
                    <a:pt x="3" y="67"/>
                    <a:pt x="0" y="92"/>
                    <a:pt x="7" y="115"/>
                  </a:cubicBezTo>
                  <a:cubicBezTo>
                    <a:pt x="18" y="152"/>
                    <a:pt x="52" y="177"/>
                    <a:pt x="89" y="177"/>
                  </a:cubicBezTo>
                  <a:cubicBezTo>
                    <a:pt x="96" y="177"/>
                    <a:pt x="103" y="176"/>
                    <a:pt x="109"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3" name="任意多边形: 形状 532">
              <a:extLst>
                <a:ext uri="{FF2B5EF4-FFF2-40B4-BE49-F238E27FC236}">
                  <a16:creationId xmlns:a16="http://schemas.microsoft.com/office/drawing/2014/main" id="{2A8D2235-FC84-0829-1C5D-08A45BB3FE18}"/>
                </a:ext>
              </a:extLst>
            </p:cNvPr>
            <p:cNvSpPr>
              <a:spLocks/>
            </p:cNvSpPr>
            <p:nvPr/>
          </p:nvSpPr>
          <p:spPr bwMode="auto">
            <a:xfrm>
              <a:off x="1836" y="2538"/>
              <a:ext cx="66" cy="63"/>
            </a:xfrm>
            <a:custGeom>
              <a:avLst/>
              <a:gdLst>
                <a:gd name="T0" fmla="*/ 118 w 180"/>
                <a:gd name="T1" fmla="*/ 9 h 172"/>
                <a:gd name="T2" fmla="*/ 54 w 180"/>
                <a:gd name="T3" fmla="*/ 9 h 172"/>
                <a:gd name="T4" fmla="*/ 8 w 180"/>
                <a:gd name="T5" fmla="*/ 56 h 172"/>
                <a:gd name="T6" fmla="*/ 10 w 180"/>
                <a:gd name="T7" fmla="*/ 124 h 172"/>
                <a:gd name="T8" fmla="*/ 86 w 180"/>
                <a:gd name="T9" fmla="*/ 172 h 172"/>
                <a:gd name="T10" fmla="*/ 117 w 180"/>
                <a:gd name="T11" fmla="*/ 166 h 172"/>
                <a:gd name="T12" fmla="*/ 163 w 180"/>
                <a:gd name="T13" fmla="*/ 56 h 172"/>
                <a:gd name="T14" fmla="*/ 118 w 180"/>
                <a:gd name="T15" fmla="*/ 9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2">
                  <a:moveTo>
                    <a:pt x="118" y="9"/>
                  </a:moveTo>
                  <a:cubicBezTo>
                    <a:pt x="97" y="0"/>
                    <a:pt x="75" y="0"/>
                    <a:pt x="54" y="9"/>
                  </a:cubicBezTo>
                  <a:cubicBezTo>
                    <a:pt x="33" y="18"/>
                    <a:pt x="17" y="34"/>
                    <a:pt x="8" y="56"/>
                  </a:cubicBezTo>
                  <a:cubicBezTo>
                    <a:pt x="0" y="78"/>
                    <a:pt x="0" y="103"/>
                    <a:pt x="10" y="124"/>
                  </a:cubicBezTo>
                  <a:cubicBezTo>
                    <a:pt x="24" y="154"/>
                    <a:pt x="55" y="172"/>
                    <a:pt x="86" y="172"/>
                  </a:cubicBezTo>
                  <a:cubicBezTo>
                    <a:pt x="97" y="172"/>
                    <a:pt x="107" y="170"/>
                    <a:pt x="117" y="166"/>
                  </a:cubicBezTo>
                  <a:cubicBezTo>
                    <a:pt x="160" y="149"/>
                    <a:pt x="180" y="99"/>
                    <a:pt x="163" y="56"/>
                  </a:cubicBezTo>
                  <a:cubicBezTo>
                    <a:pt x="155" y="35"/>
                    <a:pt x="139" y="18"/>
                    <a:pt x="1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4" name="任意多边形: 形状 533">
              <a:extLst>
                <a:ext uri="{FF2B5EF4-FFF2-40B4-BE49-F238E27FC236}">
                  <a16:creationId xmlns:a16="http://schemas.microsoft.com/office/drawing/2014/main" id="{96DEBBD3-435E-E31F-B863-0F20281E9CDD}"/>
                </a:ext>
              </a:extLst>
            </p:cNvPr>
            <p:cNvSpPr>
              <a:spLocks/>
            </p:cNvSpPr>
            <p:nvPr/>
          </p:nvSpPr>
          <p:spPr bwMode="auto">
            <a:xfrm>
              <a:off x="1947" y="2494"/>
              <a:ext cx="65" cy="61"/>
            </a:xfrm>
            <a:custGeom>
              <a:avLst/>
              <a:gdLst>
                <a:gd name="T0" fmla="*/ 104 w 177"/>
                <a:gd name="T1" fmla="*/ 5 h 168"/>
                <a:gd name="T2" fmla="*/ 42 w 177"/>
                <a:gd name="T3" fmla="*/ 14 h 168"/>
                <a:gd name="T4" fmla="*/ 5 w 177"/>
                <a:gd name="T5" fmla="*/ 67 h 168"/>
                <a:gd name="T6" fmla="*/ 17 w 177"/>
                <a:gd name="T7" fmla="*/ 132 h 168"/>
                <a:gd name="T8" fmla="*/ 85 w 177"/>
                <a:gd name="T9" fmla="*/ 168 h 168"/>
                <a:gd name="T10" fmla="*/ 126 w 177"/>
                <a:gd name="T11" fmla="*/ 156 h 168"/>
                <a:gd name="T12" fmla="*/ 154 w 177"/>
                <a:gd name="T13" fmla="*/ 43 h 168"/>
                <a:gd name="T14" fmla="*/ 104 w 177"/>
                <a:gd name="T15" fmla="*/ 5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68">
                  <a:moveTo>
                    <a:pt x="104" y="5"/>
                  </a:moveTo>
                  <a:cubicBezTo>
                    <a:pt x="83" y="0"/>
                    <a:pt x="61" y="3"/>
                    <a:pt x="42" y="14"/>
                  </a:cubicBezTo>
                  <a:cubicBezTo>
                    <a:pt x="24" y="26"/>
                    <a:pt x="10" y="45"/>
                    <a:pt x="5" y="67"/>
                  </a:cubicBezTo>
                  <a:cubicBezTo>
                    <a:pt x="0" y="90"/>
                    <a:pt x="5" y="113"/>
                    <a:pt x="17" y="132"/>
                  </a:cubicBezTo>
                  <a:cubicBezTo>
                    <a:pt x="32" y="155"/>
                    <a:pt x="58" y="168"/>
                    <a:pt x="85" y="168"/>
                  </a:cubicBezTo>
                  <a:cubicBezTo>
                    <a:pt x="99" y="168"/>
                    <a:pt x="114" y="164"/>
                    <a:pt x="126" y="156"/>
                  </a:cubicBezTo>
                  <a:cubicBezTo>
                    <a:pt x="164" y="133"/>
                    <a:pt x="177" y="82"/>
                    <a:pt x="154" y="43"/>
                  </a:cubicBezTo>
                  <a:cubicBezTo>
                    <a:pt x="143" y="24"/>
                    <a:pt x="125" y="11"/>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5" name="任意多边形: 形状 534">
              <a:extLst>
                <a:ext uri="{FF2B5EF4-FFF2-40B4-BE49-F238E27FC236}">
                  <a16:creationId xmlns:a16="http://schemas.microsoft.com/office/drawing/2014/main" id="{0463EA9D-F68F-A1A0-1942-95CAE0DA2A32}"/>
                </a:ext>
              </a:extLst>
            </p:cNvPr>
            <p:cNvSpPr>
              <a:spLocks/>
            </p:cNvSpPr>
            <p:nvPr/>
          </p:nvSpPr>
          <p:spPr bwMode="auto">
            <a:xfrm>
              <a:off x="2052" y="2432"/>
              <a:ext cx="62" cy="59"/>
            </a:xfrm>
            <a:custGeom>
              <a:avLst/>
              <a:gdLst>
                <a:gd name="T0" fmla="*/ 131 w 169"/>
                <a:gd name="T1" fmla="*/ 144 h 162"/>
                <a:gd name="T2" fmla="*/ 141 w 169"/>
                <a:gd name="T3" fmla="*/ 31 h 162"/>
                <a:gd name="T4" fmla="*/ 87 w 169"/>
                <a:gd name="T5" fmla="*/ 2 h 162"/>
                <a:gd name="T6" fmla="*/ 29 w 169"/>
                <a:gd name="T7" fmla="*/ 21 h 162"/>
                <a:gd name="T8" fmla="*/ 1 w 169"/>
                <a:gd name="T9" fmla="*/ 77 h 162"/>
                <a:gd name="T10" fmla="*/ 22 w 169"/>
                <a:gd name="T11" fmla="*/ 137 h 162"/>
                <a:gd name="T12" fmla="*/ 80 w 169"/>
                <a:gd name="T13" fmla="*/ 162 h 162"/>
                <a:gd name="T14" fmla="*/ 131 w 169"/>
                <a:gd name="T15" fmla="*/ 14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62">
                  <a:moveTo>
                    <a:pt x="131" y="144"/>
                  </a:moveTo>
                  <a:cubicBezTo>
                    <a:pt x="164" y="115"/>
                    <a:pt x="169" y="65"/>
                    <a:pt x="141" y="31"/>
                  </a:cubicBezTo>
                  <a:cubicBezTo>
                    <a:pt x="128" y="14"/>
                    <a:pt x="108" y="4"/>
                    <a:pt x="87" y="2"/>
                  </a:cubicBezTo>
                  <a:cubicBezTo>
                    <a:pt x="65" y="0"/>
                    <a:pt x="45" y="7"/>
                    <a:pt x="29" y="21"/>
                  </a:cubicBezTo>
                  <a:cubicBezTo>
                    <a:pt x="13" y="35"/>
                    <a:pt x="3" y="55"/>
                    <a:pt x="1" y="77"/>
                  </a:cubicBezTo>
                  <a:cubicBezTo>
                    <a:pt x="0" y="99"/>
                    <a:pt x="8" y="121"/>
                    <a:pt x="22" y="137"/>
                  </a:cubicBezTo>
                  <a:cubicBezTo>
                    <a:pt x="38" y="154"/>
                    <a:pt x="59" y="162"/>
                    <a:pt x="80" y="162"/>
                  </a:cubicBezTo>
                  <a:cubicBezTo>
                    <a:pt x="98" y="162"/>
                    <a:pt x="116" y="156"/>
                    <a:pt x="131"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6" name="任意多边形: 形状 535">
              <a:extLst>
                <a:ext uri="{FF2B5EF4-FFF2-40B4-BE49-F238E27FC236}">
                  <a16:creationId xmlns:a16="http://schemas.microsoft.com/office/drawing/2014/main" id="{B616F4A9-19BF-D871-E170-8BC74238DF51}"/>
                </a:ext>
              </a:extLst>
            </p:cNvPr>
            <p:cNvSpPr>
              <a:spLocks/>
            </p:cNvSpPr>
            <p:nvPr/>
          </p:nvSpPr>
          <p:spPr bwMode="auto">
            <a:xfrm>
              <a:off x="2148" y="2354"/>
              <a:ext cx="60" cy="57"/>
            </a:xfrm>
            <a:custGeom>
              <a:avLst/>
              <a:gdLst>
                <a:gd name="T0" fmla="*/ 20 w 164"/>
                <a:gd name="T1" fmla="*/ 27 h 156"/>
                <a:gd name="T2" fmla="*/ 2 w 164"/>
                <a:gd name="T3" fmla="*/ 86 h 156"/>
                <a:gd name="T4" fmla="*/ 31 w 164"/>
                <a:gd name="T5" fmla="*/ 140 h 156"/>
                <a:gd name="T6" fmla="*/ 78 w 164"/>
                <a:gd name="T7" fmla="*/ 156 h 156"/>
                <a:gd name="T8" fmla="*/ 137 w 164"/>
                <a:gd name="T9" fmla="*/ 130 h 156"/>
                <a:gd name="T10" fmla="*/ 129 w 164"/>
                <a:gd name="T11" fmla="*/ 20 h 156"/>
                <a:gd name="T12" fmla="*/ 73 w 164"/>
                <a:gd name="T13" fmla="*/ 1 h 156"/>
                <a:gd name="T14" fmla="*/ 20 w 164"/>
                <a:gd name="T15" fmla="*/ 27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156">
                  <a:moveTo>
                    <a:pt x="20" y="27"/>
                  </a:moveTo>
                  <a:cubicBezTo>
                    <a:pt x="7" y="43"/>
                    <a:pt x="0" y="65"/>
                    <a:pt x="2" y="86"/>
                  </a:cubicBezTo>
                  <a:cubicBezTo>
                    <a:pt x="4" y="108"/>
                    <a:pt x="15" y="127"/>
                    <a:pt x="31" y="140"/>
                  </a:cubicBezTo>
                  <a:cubicBezTo>
                    <a:pt x="45" y="151"/>
                    <a:pt x="62" y="156"/>
                    <a:pt x="78" y="156"/>
                  </a:cubicBezTo>
                  <a:cubicBezTo>
                    <a:pt x="100" y="156"/>
                    <a:pt x="122" y="147"/>
                    <a:pt x="137" y="130"/>
                  </a:cubicBezTo>
                  <a:cubicBezTo>
                    <a:pt x="164" y="97"/>
                    <a:pt x="161" y="48"/>
                    <a:pt x="129" y="20"/>
                  </a:cubicBezTo>
                  <a:cubicBezTo>
                    <a:pt x="114" y="6"/>
                    <a:pt x="95" y="0"/>
                    <a:pt x="73" y="1"/>
                  </a:cubicBezTo>
                  <a:cubicBezTo>
                    <a:pt x="53" y="2"/>
                    <a:pt x="34" y="12"/>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7" name="任意多边形: 形状 536">
              <a:extLst>
                <a:ext uri="{FF2B5EF4-FFF2-40B4-BE49-F238E27FC236}">
                  <a16:creationId xmlns:a16="http://schemas.microsoft.com/office/drawing/2014/main" id="{7083B733-3534-99EF-A965-B4AD9B4C717D}"/>
                </a:ext>
              </a:extLst>
            </p:cNvPr>
            <p:cNvSpPr>
              <a:spLocks/>
            </p:cNvSpPr>
            <p:nvPr/>
          </p:nvSpPr>
          <p:spPr bwMode="auto">
            <a:xfrm>
              <a:off x="2232" y="2258"/>
              <a:ext cx="59" cy="56"/>
            </a:xfrm>
            <a:custGeom>
              <a:avLst/>
              <a:gdLst>
                <a:gd name="T0" fmla="*/ 14 w 162"/>
                <a:gd name="T1" fmla="*/ 38 h 154"/>
                <a:gd name="T2" fmla="*/ 5 w 162"/>
                <a:gd name="T3" fmla="*/ 98 h 154"/>
                <a:gd name="T4" fmla="*/ 41 w 162"/>
                <a:gd name="T5" fmla="*/ 145 h 154"/>
                <a:gd name="T6" fmla="*/ 77 w 162"/>
                <a:gd name="T7" fmla="*/ 154 h 154"/>
                <a:gd name="T8" fmla="*/ 141 w 162"/>
                <a:gd name="T9" fmla="*/ 118 h 154"/>
                <a:gd name="T10" fmla="*/ 117 w 162"/>
                <a:gd name="T11" fmla="*/ 14 h 154"/>
                <a:gd name="T12" fmla="*/ 61 w 162"/>
                <a:gd name="T13" fmla="*/ 4 h 154"/>
                <a:gd name="T14" fmla="*/ 14 w 162"/>
                <a:gd name="T15" fmla="*/ 38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54">
                  <a:moveTo>
                    <a:pt x="14" y="38"/>
                  </a:moveTo>
                  <a:cubicBezTo>
                    <a:pt x="3" y="56"/>
                    <a:pt x="0" y="77"/>
                    <a:pt x="5" y="98"/>
                  </a:cubicBezTo>
                  <a:cubicBezTo>
                    <a:pt x="11" y="118"/>
                    <a:pt x="24" y="135"/>
                    <a:pt x="41" y="145"/>
                  </a:cubicBezTo>
                  <a:cubicBezTo>
                    <a:pt x="52" y="151"/>
                    <a:pt x="64" y="154"/>
                    <a:pt x="77" y="154"/>
                  </a:cubicBezTo>
                  <a:cubicBezTo>
                    <a:pt x="102" y="154"/>
                    <a:pt x="127" y="141"/>
                    <a:pt x="141" y="118"/>
                  </a:cubicBezTo>
                  <a:cubicBezTo>
                    <a:pt x="162" y="82"/>
                    <a:pt x="152" y="36"/>
                    <a:pt x="117" y="14"/>
                  </a:cubicBezTo>
                  <a:cubicBezTo>
                    <a:pt x="100" y="3"/>
                    <a:pt x="80" y="0"/>
                    <a:pt x="61" y="4"/>
                  </a:cubicBezTo>
                  <a:cubicBezTo>
                    <a:pt x="41" y="9"/>
                    <a:pt x="24" y="21"/>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8" name="任意多边形: 形状 537">
              <a:extLst>
                <a:ext uri="{FF2B5EF4-FFF2-40B4-BE49-F238E27FC236}">
                  <a16:creationId xmlns:a16="http://schemas.microsoft.com/office/drawing/2014/main" id="{86A254B0-C367-C220-8059-EC371983210E}"/>
                </a:ext>
              </a:extLst>
            </p:cNvPr>
            <p:cNvSpPr>
              <a:spLocks/>
            </p:cNvSpPr>
            <p:nvPr/>
          </p:nvSpPr>
          <p:spPr bwMode="auto">
            <a:xfrm>
              <a:off x="2299" y="2154"/>
              <a:ext cx="57" cy="54"/>
            </a:xfrm>
            <a:custGeom>
              <a:avLst/>
              <a:gdLst>
                <a:gd name="T0" fmla="*/ 50 w 157"/>
                <a:gd name="T1" fmla="*/ 145 h 149"/>
                <a:gd name="T2" fmla="*/ 74 w 157"/>
                <a:gd name="T3" fmla="*/ 149 h 149"/>
                <a:gd name="T4" fmla="*/ 142 w 157"/>
                <a:gd name="T5" fmla="*/ 104 h 149"/>
                <a:gd name="T6" fmla="*/ 103 w 157"/>
                <a:gd name="T7" fmla="*/ 8 h 149"/>
                <a:gd name="T8" fmla="*/ 48 w 157"/>
                <a:gd name="T9" fmla="*/ 7 h 149"/>
                <a:gd name="T10" fmla="*/ 8 w 157"/>
                <a:gd name="T11" fmla="*/ 47 h 149"/>
                <a:gd name="T12" fmla="*/ 9 w 157"/>
                <a:gd name="T13" fmla="*/ 106 h 149"/>
                <a:gd name="T14" fmla="*/ 50 w 157"/>
                <a:gd name="T15" fmla="*/ 145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49">
                  <a:moveTo>
                    <a:pt x="50" y="145"/>
                  </a:moveTo>
                  <a:cubicBezTo>
                    <a:pt x="58" y="148"/>
                    <a:pt x="66" y="149"/>
                    <a:pt x="74" y="149"/>
                  </a:cubicBezTo>
                  <a:cubicBezTo>
                    <a:pt x="103" y="149"/>
                    <a:pt x="130" y="132"/>
                    <a:pt x="142" y="104"/>
                  </a:cubicBezTo>
                  <a:cubicBezTo>
                    <a:pt x="157" y="67"/>
                    <a:pt x="140" y="23"/>
                    <a:pt x="103" y="8"/>
                  </a:cubicBezTo>
                  <a:cubicBezTo>
                    <a:pt x="85" y="0"/>
                    <a:pt x="66" y="0"/>
                    <a:pt x="48" y="7"/>
                  </a:cubicBezTo>
                  <a:cubicBezTo>
                    <a:pt x="30" y="15"/>
                    <a:pt x="15" y="29"/>
                    <a:pt x="8" y="47"/>
                  </a:cubicBezTo>
                  <a:cubicBezTo>
                    <a:pt x="0" y="66"/>
                    <a:pt x="1" y="87"/>
                    <a:pt x="9" y="106"/>
                  </a:cubicBezTo>
                  <a:cubicBezTo>
                    <a:pt x="17" y="124"/>
                    <a:pt x="32" y="138"/>
                    <a:pt x="5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9" name="任意多边形: 形状 538">
              <a:extLst>
                <a:ext uri="{FF2B5EF4-FFF2-40B4-BE49-F238E27FC236}">
                  <a16:creationId xmlns:a16="http://schemas.microsoft.com/office/drawing/2014/main" id="{57F02425-DD89-0897-C776-483089F222F5}"/>
                </a:ext>
              </a:extLst>
            </p:cNvPr>
            <p:cNvSpPr>
              <a:spLocks/>
            </p:cNvSpPr>
            <p:nvPr/>
          </p:nvSpPr>
          <p:spPr bwMode="auto">
            <a:xfrm>
              <a:off x="2348" y="2043"/>
              <a:ext cx="55" cy="53"/>
            </a:xfrm>
            <a:custGeom>
              <a:avLst/>
              <a:gdLst>
                <a:gd name="T0" fmla="*/ 141 w 151"/>
                <a:gd name="T1" fmla="*/ 90 h 145"/>
                <a:gd name="T2" fmla="*/ 90 w 151"/>
                <a:gd name="T3" fmla="*/ 4 h 145"/>
                <a:gd name="T4" fmla="*/ 37 w 151"/>
                <a:gd name="T5" fmla="*/ 12 h 145"/>
                <a:gd name="T6" fmla="*/ 5 w 151"/>
                <a:gd name="T7" fmla="*/ 57 h 145"/>
                <a:gd name="T8" fmla="*/ 15 w 151"/>
                <a:gd name="T9" fmla="*/ 113 h 145"/>
                <a:gd name="T10" fmla="*/ 60 w 151"/>
                <a:gd name="T11" fmla="*/ 144 h 145"/>
                <a:gd name="T12" fmla="*/ 73 w 151"/>
                <a:gd name="T13" fmla="*/ 145 h 145"/>
                <a:gd name="T14" fmla="*/ 141 w 151"/>
                <a:gd name="T15" fmla="*/ 9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45">
                  <a:moveTo>
                    <a:pt x="141" y="90"/>
                  </a:moveTo>
                  <a:cubicBezTo>
                    <a:pt x="151" y="52"/>
                    <a:pt x="128" y="14"/>
                    <a:pt x="90" y="4"/>
                  </a:cubicBezTo>
                  <a:cubicBezTo>
                    <a:pt x="72" y="0"/>
                    <a:pt x="53" y="3"/>
                    <a:pt x="37" y="12"/>
                  </a:cubicBezTo>
                  <a:cubicBezTo>
                    <a:pt x="21" y="22"/>
                    <a:pt x="9" y="38"/>
                    <a:pt x="5" y="57"/>
                  </a:cubicBezTo>
                  <a:cubicBezTo>
                    <a:pt x="0" y="76"/>
                    <a:pt x="4" y="96"/>
                    <a:pt x="15" y="113"/>
                  </a:cubicBezTo>
                  <a:cubicBezTo>
                    <a:pt x="25" y="129"/>
                    <a:pt x="42" y="140"/>
                    <a:pt x="60" y="144"/>
                  </a:cubicBezTo>
                  <a:cubicBezTo>
                    <a:pt x="64" y="145"/>
                    <a:pt x="69" y="145"/>
                    <a:pt x="73" y="145"/>
                  </a:cubicBezTo>
                  <a:cubicBezTo>
                    <a:pt x="104" y="145"/>
                    <a:pt x="134" y="123"/>
                    <a:pt x="14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0" name="任意多边形: 形状 539">
              <a:extLst>
                <a:ext uri="{FF2B5EF4-FFF2-40B4-BE49-F238E27FC236}">
                  <a16:creationId xmlns:a16="http://schemas.microsoft.com/office/drawing/2014/main" id="{FA76C961-BF6B-0FAD-0587-CC438425E1C5}"/>
                </a:ext>
              </a:extLst>
            </p:cNvPr>
            <p:cNvSpPr>
              <a:spLocks/>
            </p:cNvSpPr>
            <p:nvPr/>
          </p:nvSpPr>
          <p:spPr bwMode="auto">
            <a:xfrm>
              <a:off x="2380" y="1927"/>
              <a:ext cx="51" cy="51"/>
            </a:xfrm>
            <a:custGeom>
              <a:avLst/>
              <a:gdLst>
                <a:gd name="T0" fmla="*/ 70 w 141"/>
                <a:gd name="T1" fmla="*/ 140 h 140"/>
                <a:gd name="T2" fmla="*/ 138 w 141"/>
                <a:gd name="T3" fmla="*/ 76 h 140"/>
                <a:gd name="T4" fmla="*/ 76 w 141"/>
                <a:gd name="T5" fmla="*/ 2 h 140"/>
                <a:gd name="T6" fmla="*/ 26 w 141"/>
                <a:gd name="T7" fmla="*/ 17 h 140"/>
                <a:gd name="T8" fmla="*/ 2 w 141"/>
                <a:gd name="T9" fmla="*/ 65 h 140"/>
                <a:gd name="T10" fmla="*/ 19 w 141"/>
                <a:gd name="T11" fmla="*/ 117 h 140"/>
                <a:gd name="T12" fmla="*/ 68 w 141"/>
                <a:gd name="T13" fmla="*/ 140 h 140"/>
                <a:gd name="T14" fmla="*/ 70 w 141"/>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0">
                  <a:moveTo>
                    <a:pt x="70" y="140"/>
                  </a:moveTo>
                  <a:cubicBezTo>
                    <a:pt x="104" y="140"/>
                    <a:pt x="135" y="112"/>
                    <a:pt x="138" y="76"/>
                  </a:cubicBezTo>
                  <a:cubicBezTo>
                    <a:pt x="141" y="39"/>
                    <a:pt x="113" y="5"/>
                    <a:pt x="76" y="2"/>
                  </a:cubicBezTo>
                  <a:cubicBezTo>
                    <a:pt x="58" y="0"/>
                    <a:pt x="40" y="6"/>
                    <a:pt x="26" y="17"/>
                  </a:cubicBezTo>
                  <a:cubicBezTo>
                    <a:pt x="12" y="29"/>
                    <a:pt x="3" y="46"/>
                    <a:pt x="2" y="65"/>
                  </a:cubicBezTo>
                  <a:cubicBezTo>
                    <a:pt x="0" y="84"/>
                    <a:pt x="7" y="103"/>
                    <a:pt x="19" y="117"/>
                  </a:cubicBezTo>
                  <a:cubicBezTo>
                    <a:pt x="32" y="131"/>
                    <a:pt x="49" y="140"/>
                    <a:pt x="68" y="140"/>
                  </a:cubicBezTo>
                  <a:cubicBezTo>
                    <a:pt x="68" y="140"/>
                    <a:pt x="69" y="140"/>
                    <a:pt x="7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1" name="任意多边形: 形状 540">
              <a:extLst>
                <a:ext uri="{FF2B5EF4-FFF2-40B4-BE49-F238E27FC236}">
                  <a16:creationId xmlns:a16="http://schemas.microsoft.com/office/drawing/2014/main" id="{6CB34DCE-5566-5970-46CC-BA213A52F101}"/>
                </a:ext>
              </a:extLst>
            </p:cNvPr>
            <p:cNvSpPr>
              <a:spLocks/>
            </p:cNvSpPr>
            <p:nvPr/>
          </p:nvSpPr>
          <p:spPr bwMode="auto">
            <a:xfrm>
              <a:off x="2394" y="1809"/>
              <a:ext cx="50" cy="49"/>
            </a:xfrm>
            <a:custGeom>
              <a:avLst/>
              <a:gdLst>
                <a:gd name="T0" fmla="*/ 2 w 136"/>
                <a:gd name="T1" fmla="*/ 72 h 134"/>
                <a:gd name="T2" fmla="*/ 26 w 136"/>
                <a:gd name="T3" fmla="*/ 119 h 134"/>
                <a:gd name="T4" fmla="*/ 68 w 136"/>
                <a:gd name="T5" fmla="*/ 134 h 134"/>
                <a:gd name="T6" fmla="*/ 76 w 136"/>
                <a:gd name="T7" fmla="*/ 134 h 134"/>
                <a:gd name="T8" fmla="*/ 133 w 136"/>
                <a:gd name="T9" fmla="*/ 63 h 134"/>
                <a:gd name="T10" fmla="*/ 111 w 136"/>
                <a:gd name="T11" fmla="*/ 17 h 134"/>
                <a:gd name="T12" fmla="*/ 63 w 136"/>
                <a:gd name="T13" fmla="*/ 1 h 134"/>
                <a:gd name="T14" fmla="*/ 2 w 136"/>
                <a:gd name="T15" fmla="*/ 72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34">
                  <a:moveTo>
                    <a:pt x="2" y="72"/>
                  </a:moveTo>
                  <a:cubicBezTo>
                    <a:pt x="3" y="90"/>
                    <a:pt x="12" y="107"/>
                    <a:pt x="26" y="119"/>
                  </a:cubicBezTo>
                  <a:cubicBezTo>
                    <a:pt x="38" y="129"/>
                    <a:pt x="53" y="134"/>
                    <a:pt x="68" y="134"/>
                  </a:cubicBezTo>
                  <a:cubicBezTo>
                    <a:pt x="71" y="134"/>
                    <a:pt x="73" y="134"/>
                    <a:pt x="76" y="134"/>
                  </a:cubicBezTo>
                  <a:cubicBezTo>
                    <a:pt x="110" y="130"/>
                    <a:pt x="136" y="99"/>
                    <a:pt x="133" y="63"/>
                  </a:cubicBezTo>
                  <a:cubicBezTo>
                    <a:pt x="132" y="45"/>
                    <a:pt x="124" y="28"/>
                    <a:pt x="111" y="17"/>
                  </a:cubicBezTo>
                  <a:cubicBezTo>
                    <a:pt x="97" y="5"/>
                    <a:pt x="81" y="0"/>
                    <a:pt x="63" y="1"/>
                  </a:cubicBezTo>
                  <a:cubicBezTo>
                    <a:pt x="27" y="3"/>
                    <a:pt x="0" y="35"/>
                    <a:pt x="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2" name="任意多边形: 形状 541">
              <a:extLst>
                <a:ext uri="{FF2B5EF4-FFF2-40B4-BE49-F238E27FC236}">
                  <a16:creationId xmlns:a16="http://schemas.microsoft.com/office/drawing/2014/main" id="{310FB272-774B-BAA2-E6E3-DA55488466F8}"/>
                </a:ext>
              </a:extLst>
            </p:cNvPr>
            <p:cNvSpPr>
              <a:spLocks/>
            </p:cNvSpPr>
            <p:nvPr/>
          </p:nvSpPr>
          <p:spPr bwMode="auto">
            <a:xfrm>
              <a:off x="2389" y="1689"/>
              <a:ext cx="51" cy="49"/>
            </a:xfrm>
            <a:custGeom>
              <a:avLst/>
              <a:gdLst>
                <a:gd name="T0" fmla="*/ 104 w 140"/>
                <a:gd name="T1" fmla="*/ 12 h 132"/>
                <a:gd name="T2" fmla="*/ 56 w 140"/>
                <a:gd name="T3" fmla="*/ 4 h 132"/>
                <a:gd name="T4" fmla="*/ 8 w 140"/>
                <a:gd name="T5" fmla="*/ 81 h 132"/>
                <a:gd name="T6" fmla="*/ 38 w 140"/>
                <a:gd name="T7" fmla="*/ 123 h 132"/>
                <a:gd name="T8" fmla="*/ 71 w 140"/>
                <a:gd name="T9" fmla="*/ 132 h 132"/>
                <a:gd name="T10" fmla="*/ 87 w 140"/>
                <a:gd name="T11" fmla="*/ 129 h 132"/>
                <a:gd name="T12" fmla="*/ 132 w 140"/>
                <a:gd name="T13" fmla="*/ 53 h 132"/>
                <a:gd name="T14" fmla="*/ 104 w 140"/>
                <a:gd name="T15" fmla="*/ 1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2">
                  <a:moveTo>
                    <a:pt x="104" y="12"/>
                  </a:moveTo>
                  <a:cubicBezTo>
                    <a:pt x="90" y="3"/>
                    <a:pt x="73" y="0"/>
                    <a:pt x="56" y="4"/>
                  </a:cubicBezTo>
                  <a:cubicBezTo>
                    <a:pt x="22" y="12"/>
                    <a:pt x="0" y="46"/>
                    <a:pt x="8" y="81"/>
                  </a:cubicBezTo>
                  <a:cubicBezTo>
                    <a:pt x="12" y="98"/>
                    <a:pt x="23" y="114"/>
                    <a:pt x="38" y="123"/>
                  </a:cubicBezTo>
                  <a:cubicBezTo>
                    <a:pt x="48" y="129"/>
                    <a:pt x="59" y="132"/>
                    <a:pt x="71" y="132"/>
                  </a:cubicBezTo>
                  <a:cubicBezTo>
                    <a:pt x="76" y="132"/>
                    <a:pt x="82" y="131"/>
                    <a:pt x="87" y="129"/>
                  </a:cubicBezTo>
                  <a:cubicBezTo>
                    <a:pt x="120" y="120"/>
                    <a:pt x="140" y="87"/>
                    <a:pt x="132" y="53"/>
                  </a:cubicBezTo>
                  <a:cubicBezTo>
                    <a:pt x="128" y="36"/>
                    <a:pt x="118" y="22"/>
                    <a:pt x="10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3" name="任意多边形: 形状 542">
              <a:extLst>
                <a:ext uri="{FF2B5EF4-FFF2-40B4-BE49-F238E27FC236}">
                  <a16:creationId xmlns:a16="http://schemas.microsoft.com/office/drawing/2014/main" id="{1F5E4BAA-D5B9-B13A-6E2E-7773D0A9687B}"/>
                </a:ext>
              </a:extLst>
            </p:cNvPr>
            <p:cNvSpPr>
              <a:spLocks/>
            </p:cNvSpPr>
            <p:nvPr/>
          </p:nvSpPr>
          <p:spPr bwMode="auto">
            <a:xfrm>
              <a:off x="2368" y="1572"/>
              <a:ext cx="51" cy="47"/>
            </a:xfrm>
            <a:custGeom>
              <a:avLst/>
              <a:gdLst>
                <a:gd name="T0" fmla="*/ 12 w 138"/>
                <a:gd name="T1" fmla="*/ 87 h 127"/>
                <a:gd name="T2" fmla="*/ 46 w 138"/>
                <a:gd name="T3" fmla="*/ 122 h 127"/>
                <a:gd name="T4" fmla="*/ 70 w 138"/>
                <a:gd name="T5" fmla="*/ 127 h 127"/>
                <a:gd name="T6" fmla="*/ 95 w 138"/>
                <a:gd name="T7" fmla="*/ 121 h 127"/>
                <a:gd name="T8" fmla="*/ 126 w 138"/>
                <a:gd name="T9" fmla="*/ 41 h 127"/>
                <a:gd name="T10" fmla="*/ 93 w 138"/>
                <a:gd name="T11" fmla="*/ 7 h 127"/>
                <a:gd name="T12" fmla="*/ 47 w 138"/>
                <a:gd name="T13" fmla="*/ 6 h 127"/>
                <a:gd name="T14" fmla="*/ 12 w 138"/>
                <a:gd name="T15" fmla="*/ 8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7">
                  <a:moveTo>
                    <a:pt x="12" y="87"/>
                  </a:moveTo>
                  <a:cubicBezTo>
                    <a:pt x="18" y="103"/>
                    <a:pt x="30" y="116"/>
                    <a:pt x="46" y="122"/>
                  </a:cubicBezTo>
                  <a:cubicBezTo>
                    <a:pt x="54" y="125"/>
                    <a:pt x="62" y="127"/>
                    <a:pt x="70" y="127"/>
                  </a:cubicBezTo>
                  <a:cubicBezTo>
                    <a:pt x="78" y="127"/>
                    <a:pt x="87" y="125"/>
                    <a:pt x="95" y="121"/>
                  </a:cubicBezTo>
                  <a:cubicBezTo>
                    <a:pt x="124" y="107"/>
                    <a:pt x="138" y="72"/>
                    <a:pt x="126" y="41"/>
                  </a:cubicBezTo>
                  <a:cubicBezTo>
                    <a:pt x="120" y="26"/>
                    <a:pt x="109" y="13"/>
                    <a:pt x="93" y="7"/>
                  </a:cubicBezTo>
                  <a:cubicBezTo>
                    <a:pt x="78" y="0"/>
                    <a:pt x="62" y="0"/>
                    <a:pt x="47" y="6"/>
                  </a:cubicBezTo>
                  <a:cubicBezTo>
                    <a:pt x="15" y="19"/>
                    <a:pt x="0" y="55"/>
                    <a:pt x="1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4" name="任意多边形: 形状 543">
              <a:extLst>
                <a:ext uri="{FF2B5EF4-FFF2-40B4-BE49-F238E27FC236}">
                  <a16:creationId xmlns:a16="http://schemas.microsoft.com/office/drawing/2014/main" id="{D9D08810-E5A2-7812-08CC-642E1C33892C}"/>
                </a:ext>
              </a:extLst>
            </p:cNvPr>
            <p:cNvSpPr>
              <a:spLocks/>
            </p:cNvSpPr>
            <p:nvPr/>
          </p:nvSpPr>
          <p:spPr bwMode="auto">
            <a:xfrm>
              <a:off x="2330" y="1459"/>
              <a:ext cx="50" cy="45"/>
            </a:xfrm>
            <a:custGeom>
              <a:avLst/>
              <a:gdLst>
                <a:gd name="T0" fmla="*/ 17 w 135"/>
                <a:gd name="T1" fmla="*/ 93 h 123"/>
                <a:gd name="T2" fmla="*/ 55 w 135"/>
                <a:gd name="T3" fmla="*/ 121 h 123"/>
                <a:gd name="T4" fmla="*/ 68 w 135"/>
                <a:gd name="T5" fmla="*/ 123 h 123"/>
                <a:gd name="T6" fmla="*/ 101 w 135"/>
                <a:gd name="T7" fmla="*/ 113 h 123"/>
                <a:gd name="T8" fmla="*/ 119 w 135"/>
                <a:gd name="T9" fmla="*/ 32 h 123"/>
                <a:gd name="T10" fmla="*/ 83 w 135"/>
                <a:gd name="T11" fmla="*/ 4 h 123"/>
                <a:gd name="T12" fmla="*/ 38 w 135"/>
                <a:gd name="T13" fmla="*/ 11 h 123"/>
                <a:gd name="T14" fmla="*/ 17 w 135"/>
                <a:gd name="T15" fmla="*/ 9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23">
                  <a:moveTo>
                    <a:pt x="17" y="93"/>
                  </a:moveTo>
                  <a:cubicBezTo>
                    <a:pt x="25" y="107"/>
                    <a:pt x="39" y="117"/>
                    <a:pt x="55" y="121"/>
                  </a:cubicBezTo>
                  <a:cubicBezTo>
                    <a:pt x="59" y="122"/>
                    <a:pt x="64" y="123"/>
                    <a:pt x="68" y="123"/>
                  </a:cubicBezTo>
                  <a:cubicBezTo>
                    <a:pt x="80" y="123"/>
                    <a:pt x="91" y="119"/>
                    <a:pt x="101" y="113"/>
                  </a:cubicBezTo>
                  <a:cubicBezTo>
                    <a:pt x="127" y="95"/>
                    <a:pt x="135" y="60"/>
                    <a:pt x="119" y="32"/>
                  </a:cubicBezTo>
                  <a:cubicBezTo>
                    <a:pt x="111" y="18"/>
                    <a:pt x="98" y="8"/>
                    <a:pt x="83" y="4"/>
                  </a:cubicBezTo>
                  <a:cubicBezTo>
                    <a:pt x="68" y="0"/>
                    <a:pt x="52" y="3"/>
                    <a:pt x="38" y="11"/>
                  </a:cubicBezTo>
                  <a:cubicBezTo>
                    <a:pt x="10" y="28"/>
                    <a:pt x="0" y="64"/>
                    <a:pt x="1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5" name="任意多边形: 形状 544">
              <a:extLst>
                <a:ext uri="{FF2B5EF4-FFF2-40B4-BE49-F238E27FC236}">
                  <a16:creationId xmlns:a16="http://schemas.microsoft.com/office/drawing/2014/main" id="{A2639791-33D0-81D9-08AE-EAF940CEA9DC}"/>
                </a:ext>
              </a:extLst>
            </p:cNvPr>
            <p:cNvSpPr>
              <a:spLocks/>
            </p:cNvSpPr>
            <p:nvPr/>
          </p:nvSpPr>
          <p:spPr bwMode="auto">
            <a:xfrm>
              <a:off x="2276" y="1352"/>
              <a:ext cx="47" cy="42"/>
            </a:xfrm>
            <a:custGeom>
              <a:avLst/>
              <a:gdLst>
                <a:gd name="T0" fmla="*/ 60 w 128"/>
                <a:gd name="T1" fmla="*/ 117 h 117"/>
                <a:gd name="T2" fmla="*/ 64 w 128"/>
                <a:gd name="T3" fmla="*/ 117 h 117"/>
                <a:gd name="T4" fmla="*/ 103 w 128"/>
                <a:gd name="T5" fmla="*/ 102 h 117"/>
                <a:gd name="T6" fmla="*/ 108 w 128"/>
                <a:gd name="T7" fmla="*/ 22 h 117"/>
                <a:gd name="T8" fmla="*/ 69 w 128"/>
                <a:gd name="T9" fmla="*/ 2 h 117"/>
                <a:gd name="T10" fmla="*/ 28 w 128"/>
                <a:gd name="T11" fmla="*/ 15 h 117"/>
                <a:gd name="T12" fmla="*/ 20 w 128"/>
                <a:gd name="T13" fmla="*/ 96 h 117"/>
                <a:gd name="T14" fmla="*/ 60 w 128"/>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17">
                  <a:moveTo>
                    <a:pt x="60" y="117"/>
                  </a:moveTo>
                  <a:cubicBezTo>
                    <a:pt x="62" y="117"/>
                    <a:pt x="63" y="117"/>
                    <a:pt x="64" y="117"/>
                  </a:cubicBezTo>
                  <a:cubicBezTo>
                    <a:pt x="78" y="117"/>
                    <a:pt x="92" y="112"/>
                    <a:pt x="103" y="102"/>
                  </a:cubicBezTo>
                  <a:cubicBezTo>
                    <a:pt x="125" y="81"/>
                    <a:pt x="128" y="46"/>
                    <a:pt x="108" y="22"/>
                  </a:cubicBezTo>
                  <a:cubicBezTo>
                    <a:pt x="98" y="10"/>
                    <a:pt x="85" y="3"/>
                    <a:pt x="69" y="2"/>
                  </a:cubicBezTo>
                  <a:cubicBezTo>
                    <a:pt x="55" y="0"/>
                    <a:pt x="39" y="5"/>
                    <a:pt x="28" y="15"/>
                  </a:cubicBezTo>
                  <a:cubicBezTo>
                    <a:pt x="4" y="35"/>
                    <a:pt x="0" y="71"/>
                    <a:pt x="20" y="96"/>
                  </a:cubicBezTo>
                  <a:cubicBezTo>
                    <a:pt x="30" y="108"/>
                    <a:pt x="44" y="116"/>
                    <a:pt x="6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6" name="任意多边形: 形状 545">
              <a:extLst>
                <a:ext uri="{FF2B5EF4-FFF2-40B4-BE49-F238E27FC236}">
                  <a16:creationId xmlns:a16="http://schemas.microsoft.com/office/drawing/2014/main" id="{A65C4AFF-BCE6-A01F-95F4-FE3C77067171}"/>
                </a:ext>
              </a:extLst>
            </p:cNvPr>
            <p:cNvSpPr>
              <a:spLocks/>
            </p:cNvSpPr>
            <p:nvPr/>
          </p:nvSpPr>
          <p:spPr bwMode="auto">
            <a:xfrm>
              <a:off x="2205" y="1253"/>
              <a:ext cx="45" cy="40"/>
            </a:xfrm>
            <a:custGeom>
              <a:avLst/>
              <a:gdLst>
                <a:gd name="T0" fmla="*/ 98 w 123"/>
                <a:gd name="T1" fmla="*/ 14 h 111"/>
                <a:gd name="T2" fmla="*/ 58 w 123"/>
                <a:gd name="T3" fmla="*/ 0 h 111"/>
                <a:gd name="T4" fmla="*/ 20 w 123"/>
                <a:gd name="T5" fmla="*/ 19 h 111"/>
                <a:gd name="T6" fmla="*/ 25 w 123"/>
                <a:gd name="T7" fmla="*/ 98 h 111"/>
                <a:gd name="T8" fmla="*/ 61 w 123"/>
                <a:gd name="T9" fmla="*/ 111 h 111"/>
                <a:gd name="T10" fmla="*/ 66 w 123"/>
                <a:gd name="T11" fmla="*/ 111 h 111"/>
                <a:gd name="T12" fmla="*/ 105 w 123"/>
                <a:gd name="T13" fmla="*/ 90 h 111"/>
                <a:gd name="T14" fmla="*/ 98 w 123"/>
                <a:gd name="T15" fmla="*/ 1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11">
                  <a:moveTo>
                    <a:pt x="98" y="14"/>
                  </a:moveTo>
                  <a:cubicBezTo>
                    <a:pt x="87" y="4"/>
                    <a:pt x="73" y="0"/>
                    <a:pt x="58" y="0"/>
                  </a:cubicBezTo>
                  <a:cubicBezTo>
                    <a:pt x="43" y="1"/>
                    <a:pt x="30" y="8"/>
                    <a:pt x="20" y="19"/>
                  </a:cubicBezTo>
                  <a:cubicBezTo>
                    <a:pt x="0" y="42"/>
                    <a:pt x="3" y="77"/>
                    <a:pt x="25" y="98"/>
                  </a:cubicBezTo>
                  <a:cubicBezTo>
                    <a:pt x="35" y="106"/>
                    <a:pt x="48" y="111"/>
                    <a:pt x="61" y="111"/>
                  </a:cubicBezTo>
                  <a:cubicBezTo>
                    <a:pt x="63" y="111"/>
                    <a:pt x="65" y="111"/>
                    <a:pt x="66" y="111"/>
                  </a:cubicBezTo>
                  <a:cubicBezTo>
                    <a:pt x="81" y="110"/>
                    <a:pt x="95" y="102"/>
                    <a:pt x="105" y="90"/>
                  </a:cubicBezTo>
                  <a:cubicBezTo>
                    <a:pt x="123" y="67"/>
                    <a:pt x="120" y="34"/>
                    <a:pt x="9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7" name="任意多边形: 形状 546">
              <a:extLst>
                <a:ext uri="{FF2B5EF4-FFF2-40B4-BE49-F238E27FC236}">
                  <a16:creationId xmlns:a16="http://schemas.microsoft.com/office/drawing/2014/main" id="{F74CE89B-EC92-4EC0-4795-C418617CCA51}"/>
                </a:ext>
              </a:extLst>
            </p:cNvPr>
            <p:cNvSpPr>
              <a:spLocks/>
            </p:cNvSpPr>
            <p:nvPr/>
          </p:nvSpPr>
          <p:spPr bwMode="auto">
            <a:xfrm>
              <a:off x="2116" y="1163"/>
              <a:ext cx="44" cy="39"/>
            </a:xfrm>
            <a:custGeom>
              <a:avLst/>
              <a:gdLst>
                <a:gd name="T0" fmla="*/ 32 w 120"/>
                <a:gd name="T1" fmla="*/ 100 h 108"/>
                <a:gd name="T2" fmla="*/ 60 w 120"/>
                <a:gd name="T3" fmla="*/ 108 h 108"/>
                <a:gd name="T4" fmla="*/ 73 w 120"/>
                <a:gd name="T5" fmla="*/ 107 h 108"/>
                <a:gd name="T6" fmla="*/ 106 w 120"/>
                <a:gd name="T7" fmla="*/ 81 h 108"/>
                <a:gd name="T8" fmla="*/ 88 w 120"/>
                <a:gd name="T9" fmla="*/ 10 h 108"/>
                <a:gd name="T10" fmla="*/ 48 w 120"/>
                <a:gd name="T11" fmla="*/ 3 h 108"/>
                <a:gd name="T12" fmla="*/ 15 w 120"/>
                <a:gd name="T13" fmla="*/ 27 h 108"/>
                <a:gd name="T14" fmla="*/ 32 w 120"/>
                <a:gd name="T15" fmla="*/ 10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8">
                  <a:moveTo>
                    <a:pt x="32" y="100"/>
                  </a:moveTo>
                  <a:cubicBezTo>
                    <a:pt x="41" y="106"/>
                    <a:pt x="50" y="108"/>
                    <a:pt x="60" y="108"/>
                  </a:cubicBezTo>
                  <a:cubicBezTo>
                    <a:pt x="65" y="108"/>
                    <a:pt x="69" y="108"/>
                    <a:pt x="73" y="107"/>
                  </a:cubicBezTo>
                  <a:cubicBezTo>
                    <a:pt x="87" y="103"/>
                    <a:pt x="99" y="94"/>
                    <a:pt x="106" y="81"/>
                  </a:cubicBezTo>
                  <a:cubicBezTo>
                    <a:pt x="120" y="56"/>
                    <a:pt x="112" y="25"/>
                    <a:pt x="88" y="10"/>
                  </a:cubicBezTo>
                  <a:cubicBezTo>
                    <a:pt x="76" y="2"/>
                    <a:pt x="62" y="0"/>
                    <a:pt x="48" y="3"/>
                  </a:cubicBezTo>
                  <a:cubicBezTo>
                    <a:pt x="34" y="6"/>
                    <a:pt x="23" y="15"/>
                    <a:pt x="15" y="27"/>
                  </a:cubicBezTo>
                  <a:cubicBezTo>
                    <a:pt x="0" y="52"/>
                    <a:pt x="8" y="85"/>
                    <a:pt x="3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8" name="任意多边形: 形状 547">
              <a:extLst>
                <a:ext uri="{FF2B5EF4-FFF2-40B4-BE49-F238E27FC236}">
                  <a16:creationId xmlns:a16="http://schemas.microsoft.com/office/drawing/2014/main" id="{28A151FF-43D8-58AF-3A36-F3FE53CA91CD}"/>
                </a:ext>
              </a:extLst>
            </p:cNvPr>
            <p:cNvSpPr>
              <a:spLocks/>
            </p:cNvSpPr>
            <p:nvPr/>
          </p:nvSpPr>
          <p:spPr bwMode="auto">
            <a:xfrm>
              <a:off x="2017" y="1091"/>
              <a:ext cx="42" cy="38"/>
            </a:xfrm>
            <a:custGeom>
              <a:avLst/>
              <a:gdLst>
                <a:gd name="T0" fmla="*/ 57 w 114"/>
                <a:gd name="T1" fmla="*/ 104 h 104"/>
                <a:gd name="T2" fmla="*/ 77 w 114"/>
                <a:gd name="T3" fmla="*/ 99 h 104"/>
                <a:gd name="T4" fmla="*/ 105 w 114"/>
                <a:gd name="T5" fmla="*/ 70 h 104"/>
                <a:gd name="T6" fmla="*/ 76 w 114"/>
                <a:gd name="T7" fmla="*/ 5 h 104"/>
                <a:gd name="T8" fmla="*/ 38 w 114"/>
                <a:gd name="T9" fmla="*/ 5 h 104"/>
                <a:gd name="T10" fmla="*/ 10 w 114"/>
                <a:gd name="T11" fmla="*/ 33 h 104"/>
                <a:gd name="T12" fmla="*/ 38 w 114"/>
                <a:gd name="T13" fmla="*/ 100 h 104"/>
                <a:gd name="T14" fmla="*/ 57 w 11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4">
                  <a:moveTo>
                    <a:pt x="57" y="104"/>
                  </a:moveTo>
                  <a:cubicBezTo>
                    <a:pt x="64" y="104"/>
                    <a:pt x="71" y="102"/>
                    <a:pt x="77" y="99"/>
                  </a:cubicBezTo>
                  <a:cubicBezTo>
                    <a:pt x="90" y="94"/>
                    <a:pt x="100" y="83"/>
                    <a:pt x="105" y="70"/>
                  </a:cubicBezTo>
                  <a:cubicBezTo>
                    <a:pt x="114" y="44"/>
                    <a:pt x="101" y="15"/>
                    <a:pt x="76" y="5"/>
                  </a:cubicBezTo>
                  <a:cubicBezTo>
                    <a:pt x="64" y="0"/>
                    <a:pt x="50" y="0"/>
                    <a:pt x="38" y="5"/>
                  </a:cubicBezTo>
                  <a:cubicBezTo>
                    <a:pt x="25" y="10"/>
                    <a:pt x="16" y="20"/>
                    <a:pt x="10" y="33"/>
                  </a:cubicBezTo>
                  <a:cubicBezTo>
                    <a:pt x="0" y="59"/>
                    <a:pt x="12" y="89"/>
                    <a:pt x="38" y="100"/>
                  </a:cubicBezTo>
                  <a:cubicBezTo>
                    <a:pt x="44" y="102"/>
                    <a:pt x="51" y="104"/>
                    <a:pt x="5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9" name="任意多边形: 形状 548">
              <a:extLst>
                <a:ext uri="{FF2B5EF4-FFF2-40B4-BE49-F238E27FC236}">
                  <a16:creationId xmlns:a16="http://schemas.microsoft.com/office/drawing/2014/main" id="{894F7B32-242D-F806-F060-74B21C8D75F3}"/>
                </a:ext>
              </a:extLst>
            </p:cNvPr>
            <p:cNvSpPr>
              <a:spLocks/>
            </p:cNvSpPr>
            <p:nvPr/>
          </p:nvSpPr>
          <p:spPr bwMode="auto">
            <a:xfrm>
              <a:off x="1911" y="1036"/>
              <a:ext cx="38" cy="36"/>
            </a:xfrm>
            <a:custGeom>
              <a:avLst/>
              <a:gdLst>
                <a:gd name="T0" fmla="*/ 27 w 105"/>
                <a:gd name="T1" fmla="*/ 9 h 100"/>
                <a:gd name="T2" fmla="*/ 6 w 105"/>
                <a:gd name="T3" fmla="*/ 40 h 100"/>
                <a:gd name="T4" fmla="*/ 42 w 105"/>
                <a:gd name="T5" fmla="*/ 99 h 100"/>
                <a:gd name="T6" fmla="*/ 53 w 105"/>
                <a:gd name="T7" fmla="*/ 100 h 100"/>
                <a:gd name="T8" fmla="*/ 79 w 105"/>
                <a:gd name="T9" fmla="*/ 92 h 100"/>
                <a:gd name="T10" fmla="*/ 101 w 105"/>
                <a:gd name="T11" fmla="*/ 60 h 100"/>
                <a:gd name="T12" fmla="*/ 64 w 105"/>
                <a:gd name="T13" fmla="*/ 3 h 100"/>
                <a:gd name="T14" fmla="*/ 27 w 105"/>
                <a:gd name="T15" fmla="*/ 9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0">
                  <a:moveTo>
                    <a:pt x="27" y="9"/>
                  </a:moveTo>
                  <a:cubicBezTo>
                    <a:pt x="16" y="16"/>
                    <a:pt x="9" y="27"/>
                    <a:pt x="6" y="40"/>
                  </a:cubicBezTo>
                  <a:cubicBezTo>
                    <a:pt x="0" y="66"/>
                    <a:pt x="16" y="93"/>
                    <a:pt x="42" y="99"/>
                  </a:cubicBezTo>
                  <a:cubicBezTo>
                    <a:pt x="46" y="99"/>
                    <a:pt x="49" y="100"/>
                    <a:pt x="53" y="100"/>
                  </a:cubicBezTo>
                  <a:cubicBezTo>
                    <a:pt x="62" y="100"/>
                    <a:pt x="71" y="97"/>
                    <a:pt x="79" y="92"/>
                  </a:cubicBezTo>
                  <a:cubicBezTo>
                    <a:pt x="90" y="85"/>
                    <a:pt x="98" y="73"/>
                    <a:pt x="101" y="60"/>
                  </a:cubicBezTo>
                  <a:cubicBezTo>
                    <a:pt x="105" y="34"/>
                    <a:pt x="89" y="9"/>
                    <a:pt x="64" y="3"/>
                  </a:cubicBezTo>
                  <a:cubicBezTo>
                    <a:pt x="51" y="0"/>
                    <a:pt x="38" y="2"/>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0" name="任意多边形: 形状 549">
              <a:extLst>
                <a:ext uri="{FF2B5EF4-FFF2-40B4-BE49-F238E27FC236}">
                  <a16:creationId xmlns:a16="http://schemas.microsoft.com/office/drawing/2014/main" id="{A36DEA10-83DE-79FC-0802-8809CFE5DF2E}"/>
                </a:ext>
              </a:extLst>
            </p:cNvPr>
            <p:cNvSpPr>
              <a:spLocks/>
            </p:cNvSpPr>
            <p:nvPr/>
          </p:nvSpPr>
          <p:spPr bwMode="auto">
            <a:xfrm>
              <a:off x="1800" y="999"/>
              <a:ext cx="34" cy="35"/>
            </a:xfrm>
            <a:custGeom>
              <a:avLst/>
              <a:gdLst>
                <a:gd name="T0" fmla="*/ 45 w 95"/>
                <a:gd name="T1" fmla="*/ 94 h 94"/>
                <a:gd name="T2" fmla="*/ 79 w 95"/>
                <a:gd name="T3" fmla="*/ 82 h 94"/>
                <a:gd name="T4" fmla="*/ 94 w 95"/>
                <a:gd name="T5" fmla="*/ 48 h 94"/>
                <a:gd name="T6" fmla="*/ 51 w 95"/>
                <a:gd name="T7" fmla="*/ 1 h 94"/>
                <a:gd name="T8" fmla="*/ 18 w 95"/>
                <a:gd name="T9" fmla="*/ 12 h 94"/>
                <a:gd name="T10" fmla="*/ 2 w 95"/>
                <a:gd name="T11" fmla="*/ 44 h 94"/>
                <a:gd name="T12" fmla="*/ 45 w 95"/>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45" y="94"/>
                  </a:moveTo>
                  <a:cubicBezTo>
                    <a:pt x="59" y="94"/>
                    <a:pt x="70" y="90"/>
                    <a:pt x="79" y="82"/>
                  </a:cubicBezTo>
                  <a:cubicBezTo>
                    <a:pt x="88" y="73"/>
                    <a:pt x="94" y="61"/>
                    <a:pt x="94" y="48"/>
                  </a:cubicBezTo>
                  <a:cubicBezTo>
                    <a:pt x="95" y="24"/>
                    <a:pt x="75" y="2"/>
                    <a:pt x="51" y="1"/>
                  </a:cubicBezTo>
                  <a:cubicBezTo>
                    <a:pt x="38" y="0"/>
                    <a:pt x="27" y="4"/>
                    <a:pt x="18" y="12"/>
                  </a:cubicBezTo>
                  <a:cubicBezTo>
                    <a:pt x="8" y="20"/>
                    <a:pt x="3" y="32"/>
                    <a:pt x="2" y="44"/>
                  </a:cubicBezTo>
                  <a:cubicBezTo>
                    <a:pt x="0" y="70"/>
                    <a:pt x="20" y="92"/>
                    <a:pt x="4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1" name="任意多边形: 形状 550">
              <a:extLst>
                <a:ext uri="{FF2B5EF4-FFF2-40B4-BE49-F238E27FC236}">
                  <a16:creationId xmlns:a16="http://schemas.microsoft.com/office/drawing/2014/main" id="{CB6C2CCC-E407-C750-94AC-8384FB1C3BE0}"/>
                </a:ext>
              </a:extLst>
            </p:cNvPr>
            <p:cNvSpPr>
              <a:spLocks/>
            </p:cNvSpPr>
            <p:nvPr/>
          </p:nvSpPr>
          <p:spPr bwMode="auto">
            <a:xfrm>
              <a:off x="1684" y="980"/>
              <a:ext cx="34" cy="33"/>
            </a:xfrm>
            <a:custGeom>
              <a:avLst/>
              <a:gdLst>
                <a:gd name="T0" fmla="*/ 42 w 92"/>
                <a:gd name="T1" fmla="*/ 2 h 91"/>
                <a:gd name="T2" fmla="*/ 3 w 92"/>
                <a:gd name="T3" fmla="*/ 51 h 91"/>
                <a:gd name="T4" fmla="*/ 19 w 92"/>
                <a:gd name="T5" fmla="*/ 81 h 91"/>
                <a:gd name="T6" fmla="*/ 46 w 92"/>
                <a:gd name="T7" fmla="*/ 91 h 91"/>
                <a:gd name="T8" fmla="*/ 51 w 92"/>
                <a:gd name="T9" fmla="*/ 91 h 91"/>
                <a:gd name="T10" fmla="*/ 81 w 92"/>
                <a:gd name="T11" fmla="*/ 74 h 91"/>
                <a:gd name="T12" fmla="*/ 90 w 92"/>
                <a:gd name="T13" fmla="*/ 40 h 91"/>
                <a:gd name="T14" fmla="*/ 42 w 92"/>
                <a:gd name="T15" fmla="*/ 2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1">
                  <a:moveTo>
                    <a:pt x="42" y="2"/>
                  </a:moveTo>
                  <a:cubicBezTo>
                    <a:pt x="18" y="5"/>
                    <a:pt x="0" y="27"/>
                    <a:pt x="3" y="51"/>
                  </a:cubicBezTo>
                  <a:cubicBezTo>
                    <a:pt x="4" y="63"/>
                    <a:pt x="9" y="74"/>
                    <a:pt x="19" y="81"/>
                  </a:cubicBezTo>
                  <a:cubicBezTo>
                    <a:pt x="27" y="88"/>
                    <a:pt x="36" y="91"/>
                    <a:pt x="46" y="91"/>
                  </a:cubicBezTo>
                  <a:cubicBezTo>
                    <a:pt x="48" y="91"/>
                    <a:pt x="49" y="91"/>
                    <a:pt x="51" y="91"/>
                  </a:cubicBezTo>
                  <a:cubicBezTo>
                    <a:pt x="63" y="90"/>
                    <a:pt x="73" y="84"/>
                    <a:pt x="81" y="74"/>
                  </a:cubicBezTo>
                  <a:cubicBezTo>
                    <a:pt x="88" y="65"/>
                    <a:pt x="92" y="52"/>
                    <a:pt x="90" y="40"/>
                  </a:cubicBezTo>
                  <a:cubicBezTo>
                    <a:pt x="87" y="17"/>
                    <a:pt x="65" y="0"/>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2" name="任意多边形: 形状 551">
              <a:extLst>
                <a:ext uri="{FF2B5EF4-FFF2-40B4-BE49-F238E27FC236}">
                  <a16:creationId xmlns:a16="http://schemas.microsoft.com/office/drawing/2014/main" id="{EBA10C44-0B0F-ACD2-607B-DCDE0E69D251}"/>
                </a:ext>
              </a:extLst>
            </p:cNvPr>
            <p:cNvSpPr>
              <a:spLocks/>
            </p:cNvSpPr>
            <p:nvPr/>
          </p:nvSpPr>
          <p:spPr bwMode="auto">
            <a:xfrm>
              <a:off x="1567" y="978"/>
              <a:ext cx="33" cy="32"/>
            </a:xfrm>
            <a:custGeom>
              <a:avLst/>
              <a:gdLst>
                <a:gd name="T0" fmla="*/ 83 w 90"/>
                <a:gd name="T1" fmla="*/ 68 h 89"/>
                <a:gd name="T2" fmla="*/ 86 w 90"/>
                <a:gd name="T3" fmla="*/ 35 h 89"/>
                <a:gd name="T4" fmla="*/ 35 w 90"/>
                <a:gd name="T5" fmla="*/ 6 h 89"/>
                <a:gd name="T6" fmla="*/ 6 w 90"/>
                <a:gd name="T7" fmla="*/ 58 h 89"/>
                <a:gd name="T8" fmla="*/ 26 w 90"/>
                <a:gd name="T9" fmla="*/ 84 h 89"/>
                <a:gd name="T10" fmla="*/ 46 w 90"/>
                <a:gd name="T11" fmla="*/ 89 h 89"/>
                <a:gd name="T12" fmla="*/ 57 w 90"/>
                <a:gd name="T13" fmla="*/ 88 h 89"/>
                <a:gd name="T14" fmla="*/ 83 w 90"/>
                <a:gd name="T15" fmla="*/ 68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9">
                  <a:moveTo>
                    <a:pt x="83" y="68"/>
                  </a:moveTo>
                  <a:cubicBezTo>
                    <a:pt x="88" y="58"/>
                    <a:pt x="90" y="46"/>
                    <a:pt x="86" y="35"/>
                  </a:cubicBezTo>
                  <a:cubicBezTo>
                    <a:pt x="80" y="13"/>
                    <a:pt x="57" y="0"/>
                    <a:pt x="35" y="6"/>
                  </a:cubicBezTo>
                  <a:cubicBezTo>
                    <a:pt x="13" y="13"/>
                    <a:pt x="0" y="36"/>
                    <a:pt x="6" y="58"/>
                  </a:cubicBezTo>
                  <a:cubicBezTo>
                    <a:pt x="9" y="69"/>
                    <a:pt x="16" y="78"/>
                    <a:pt x="26" y="84"/>
                  </a:cubicBezTo>
                  <a:cubicBezTo>
                    <a:pt x="32" y="88"/>
                    <a:pt x="39" y="89"/>
                    <a:pt x="46" y="89"/>
                  </a:cubicBezTo>
                  <a:cubicBezTo>
                    <a:pt x="50" y="89"/>
                    <a:pt x="54" y="89"/>
                    <a:pt x="57" y="88"/>
                  </a:cubicBezTo>
                  <a:cubicBezTo>
                    <a:pt x="68" y="85"/>
                    <a:pt x="77" y="78"/>
                    <a:pt x="83"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3" name="任意多边形: 形状 552">
              <a:extLst>
                <a:ext uri="{FF2B5EF4-FFF2-40B4-BE49-F238E27FC236}">
                  <a16:creationId xmlns:a16="http://schemas.microsoft.com/office/drawing/2014/main" id="{04344D12-0C7A-6732-9901-F7ED39D10D65}"/>
                </a:ext>
              </a:extLst>
            </p:cNvPr>
            <p:cNvSpPr>
              <a:spLocks/>
            </p:cNvSpPr>
            <p:nvPr/>
          </p:nvSpPr>
          <p:spPr bwMode="auto">
            <a:xfrm>
              <a:off x="1451" y="994"/>
              <a:ext cx="32" cy="31"/>
            </a:xfrm>
            <a:custGeom>
              <a:avLst/>
              <a:gdLst>
                <a:gd name="T0" fmla="*/ 9 w 86"/>
                <a:gd name="T1" fmla="*/ 63 h 86"/>
                <a:gd name="T2" fmla="*/ 31 w 86"/>
                <a:gd name="T3" fmla="*/ 84 h 86"/>
                <a:gd name="T4" fmla="*/ 45 w 86"/>
                <a:gd name="T5" fmla="*/ 86 h 86"/>
                <a:gd name="T6" fmla="*/ 62 w 86"/>
                <a:gd name="T7" fmla="*/ 83 h 86"/>
                <a:gd name="T8" fmla="*/ 82 w 86"/>
                <a:gd name="T9" fmla="*/ 60 h 86"/>
                <a:gd name="T10" fmla="*/ 81 w 86"/>
                <a:gd name="T11" fmla="*/ 28 h 86"/>
                <a:gd name="T12" fmla="*/ 28 w 86"/>
                <a:gd name="T13" fmla="*/ 10 h 86"/>
                <a:gd name="T14" fmla="*/ 9 w 86"/>
                <a:gd name="T15" fmla="*/ 63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9" y="63"/>
                  </a:moveTo>
                  <a:cubicBezTo>
                    <a:pt x="13" y="73"/>
                    <a:pt x="21" y="80"/>
                    <a:pt x="31" y="84"/>
                  </a:cubicBezTo>
                  <a:cubicBezTo>
                    <a:pt x="36" y="86"/>
                    <a:pt x="40" y="86"/>
                    <a:pt x="45" y="86"/>
                  </a:cubicBezTo>
                  <a:cubicBezTo>
                    <a:pt x="51" y="86"/>
                    <a:pt x="56" y="85"/>
                    <a:pt x="62" y="83"/>
                  </a:cubicBezTo>
                  <a:cubicBezTo>
                    <a:pt x="71" y="78"/>
                    <a:pt x="79" y="70"/>
                    <a:pt x="82" y="60"/>
                  </a:cubicBezTo>
                  <a:cubicBezTo>
                    <a:pt x="86" y="49"/>
                    <a:pt x="85" y="38"/>
                    <a:pt x="81" y="28"/>
                  </a:cubicBezTo>
                  <a:cubicBezTo>
                    <a:pt x="71" y="9"/>
                    <a:pt x="48" y="0"/>
                    <a:pt x="28" y="10"/>
                  </a:cubicBezTo>
                  <a:cubicBezTo>
                    <a:pt x="8" y="19"/>
                    <a:pt x="0" y="43"/>
                    <a:pt x="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4" name="任意多边形: 形状 553">
              <a:extLst>
                <a:ext uri="{FF2B5EF4-FFF2-40B4-BE49-F238E27FC236}">
                  <a16:creationId xmlns:a16="http://schemas.microsoft.com/office/drawing/2014/main" id="{05C68880-6A6F-A3A8-E556-2684E88B228B}"/>
                </a:ext>
              </a:extLst>
            </p:cNvPr>
            <p:cNvSpPr>
              <a:spLocks/>
            </p:cNvSpPr>
            <p:nvPr/>
          </p:nvSpPr>
          <p:spPr bwMode="auto">
            <a:xfrm>
              <a:off x="1339" y="1028"/>
              <a:ext cx="31" cy="30"/>
            </a:xfrm>
            <a:custGeom>
              <a:avLst/>
              <a:gdLst>
                <a:gd name="T0" fmla="*/ 36 w 85"/>
                <a:gd name="T1" fmla="*/ 81 h 81"/>
                <a:gd name="T2" fmla="*/ 43 w 85"/>
                <a:gd name="T3" fmla="*/ 81 h 81"/>
                <a:gd name="T4" fmla="*/ 64 w 85"/>
                <a:gd name="T5" fmla="*/ 74 h 81"/>
                <a:gd name="T6" fmla="*/ 73 w 85"/>
                <a:gd name="T7" fmla="*/ 21 h 81"/>
                <a:gd name="T8" fmla="*/ 21 w 85"/>
                <a:gd name="T9" fmla="*/ 12 h 81"/>
                <a:gd name="T10" fmla="*/ 12 w 85"/>
                <a:gd name="T11" fmla="*/ 65 h 81"/>
                <a:gd name="T12" fmla="*/ 36 w 8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5" h="81">
                  <a:moveTo>
                    <a:pt x="36" y="81"/>
                  </a:moveTo>
                  <a:cubicBezTo>
                    <a:pt x="38" y="81"/>
                    <a:pt x="41" y="81"/>
                    <a:pt x="43" y="81"/>
                  </a:cubicBezTo>
                  <a:cubicBezTo>
                    <a:pt x="50" y="81"/>
                    <a:pt x="58" y="79"/>
                    <a:pt x="64" y="74"/>
                  </a:cubicBezTo>
                  <a:cubicBezTo>
                    <a:pt x="81" y="62"/>
                    <a:pt x="85" y="38"/>
                    <a:pt x="73" y="21"/>
                  </a:cubicBezTo>
                  <a:cubicBezTo>
                    <a:pt x="61" y="4"/>
                    <a:pt x="38" y="0"/>
                    <a:pt x="21" y="12"/>
                  </a:cubicBezTo>
                  <a:cubicBezTo>
                    <a:pt x="4" y="24"/>
                    <a:pt x="0" y="48"/>
                    <a:pt x="12" y="65"/>
                  </a:cubicBezTo>
                  <a:cubicBezTo>
                    <a:pt x="18" y="73"/>
                    <a:pt x="26" y="79"/>
                    <a:pt x="3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5" name="任意多边形: 形状 554">
              <a:extLst>
                <a:ext uri="{FF2B5EF4-FFF2-40B4-BE49-F238E27FC236}">
                  <a16:creationId xmlns:a16="http://schemas.microsoft.com/office/drawing/2014/main" id="{45B2A2D0-316C-5A1C-4E64-A4593CDC525C}"/>
                </a:ext>
              </a:extLst>
            </p:cNvPr>
            <p:cNvSpPr>
              <a:spLocks/>
            </p:cNvSpPr>
            <p:nvPr/>
          </p:nvSpPr>
          <p:spPr bwMode="auto">
            <a:xfrm>
              <a:off x="1232" y="1082"/>
              <a:ext cx="28" cy="26"/>
            </a:xfrm>
            <a:custGeom>
              <a:avLst/>
              <a:gdLst>
                <a:gd name="T0" fmla="*/ 13 w 77"/>
                <a:gd name="T1" fmla="*/ 61 h 71"/>
                <a:gd name="T2" fmla="*/ 39 w 77"/>
                <a:gd name="T3" fmla="*/ 71 h 71"/>
                <a:gd name="T4" fmla="*/ 64 w 77"/>
                <a:gd name="T5" fmla="*/ 61 h 71"/>
                <a:gd name="T6" fmla="*/ 63 w 77"/>
                <a:gd name="T7" fmla="*/ 10 h 71"/>
                <a:gd name="T8" fmla="*/ 39 w 77"/>
                <a:gd name="T9" fmla="*/ 0 h 71"/>
                <a:gd name="T10" fmla="*/ 13 w 77"/>
                <a:gd name="T11" fmla="*/ 10 h 71"/>
                <a:gd name="T12" fmla="*/ 13 w 77"/>
                <a:gd name="T13" fmla="*/ 61 h 71"/>
              </a:gdLst>
              <a:ahLst/>
              <a:cxnLst>
                <a:cxn ang="0">
                  <a:pos x="T0" y="T1"/>
                </a:cxn>
                <a:cxn ang="0">
                  <a:pos x="T2" y="T3"/>
                </a:cxn>
                <a:cxn ang="0">
                  <a:pos x="T4" y="T5"/>
                </a:cxn>
                <a:cxn ang="0">
                  <a:pos x="T6" y="T7"/>
                </a:cxn>
                <a:cxn ang="0">
                  <a:pos x="T8" y="T9"/>
                </a:cxn>
                <a:cxn ang="0">
                  <a:pos x="T10" y="T11"/>
                </a:cxn>
                <a:cxn ang="0">
                  <a:pos x="T12" y="T13"/>
                </a:cxn>
              </a:cxnLst>
              <a:rect l="0" t="0" r="r" b="b"/>
              <a:pathLst>
                <a:path w="77" h="71">
                  <a:moveTo>
                    <a:pt x="13" y="61"/>
                  </a:moveTo>
                  <a:cubicBezTo>
                    <a:pt x="20" y="68"/>
                    <a:pt x="29" y="71"/>
                    <a:pt x="39" y="71"/>
                  </a:cubicBezTo>
                  <a:cubicBezTo>
                    <a:pt x="48" y="69"/>
                    <a:pt x="57" y="68"/>
                    <a:pt x="64" y="61"/>
                  </a:cubicBezTo>
                  <a:cubicBezTo>
                    <a:pt x="77" y="47"/>
                    <a:pt x="77" y="24"/>
                    <a:pt x="63" y="10"/>
                  </a:cubicBezTo>
                  <a:cubicBezTo>
                    <a:pt x="57" y="3"/>
                    <a:pt x="48" y="0"/>
                    <a:pt x="39" y="0"/>
                  </a:cubicBezTo>
                  <a:cubicBezTo>
                    <a:pt x="27" y="1"/>
                    <a:pt x="20" y="4"/>
                    <a:pt x="13" y="10"/>
                  </a:cubicBezTo>
                  <a:cubicBezTo>
                    <a:pt x="0" y="24"/>
                    <a:pt x="0" y="47"/>
                    <a:pt x="1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6" name="任意多边形: 形状 555">
              <a:extLst>
                <a:ext uri="{FF2B5EF4-FFF2-40B4-BE49-F238E27FC236}">
                  <a16:creationId xmlns:a16="http://schemas.microsoft.com/office/drawing/2014/main" id="{B8C32F7A-5F72-E19E-095E-6613A10EAAD2}"/>
                </a:ext>
              </a:extLst>
            </p:cNvPr>
            <p:cNvSpPr>
              <a:spLocks/>
            </p:cNvSpPr>
            <p:nvPr/>
          </p:nvSpPr>
          <p:spPr bwMode="auto">
            <a:xfrm>
              <a:off x="1131" y="1151"/>
              <a:ext cx="28" cy="25"/>
            </a:xfrm>
            <a:custGeom>
              <a:avLst/>
              <a:gdLst>
                <a:gd name="T0" fmla="*/ 10 w 76"/>
                <a:gd name="T1" fmla="*/ 16 h 68"/>
                <a:gd name="T2" fmla="*/ 19 w 76"/>
                <a:gd name="T3" fmla="*/ 62 h 68"/>
                <a:gd name="T4" fmla="*/ 38 w 76"/>
                <a:gd name="T5" fmla="*/ 68 h 68"/>
                <a:gd name="T6" fmla="*/ 44 w 76"/>
                <a:gd name="T7" fmla="*/ 67 h 68"/>
                <a:gd name="T8" fmla="*/ 65 w 76"/>
                <a:gd name="T9" fmla="*/ 53 h 68"/>
                <a:gd name="T10" fmla="*/ 56 w 76"/>
                <a:gd name="T11" fmla="*/ 7 h 68"/>
                <a:gd name="T12" fmla="*/ 32 w 76"/>
                <a:gd name="T13" fmla="*/ 2 h 68"/>
                <a:gd name="T14" fmla="*/ 10 w 76"/>
                <a:gd name="T15" fmla="*/ 16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10" y="16"/>
                  </a:moveTo>
                  <a:cubicBezTo>
                    <a:pt x="0" y="31"/>
                    <a:pt x="4" y="52"/>
                    <a:pt x="19" y="62"/>
                  </a:cubicBezTo>
                  <a:cubicBezTo>
                    <a:pt x="25" y="66"/>
                    <a:pt x="31" y="68"/>
                    <a:pt x="38" y="68"/>
                  </a:cubicBezTo>
                  <a:cubicBezTo>
                    <a:pt x="40" y="68"/>
                    <a:pt x="42" y="68"/>
                    <a:pt x="44" y="67"/>
                  </a:cubicBezTo>
                  <a:cubicBezTo>
                    <a:pt x="53" y="66"/>
                    <a:pt x="60" y="61"/>
                    <a:pt x="65" y="53"/>
                  </a:cubicBezTo>
                  <a:cubicBezTo>
                    <a:pt x="76" y="38"/>
                    <a:pt x="72" y="17"/>
                    <a:pt x="56" y="7"/>
                  </a:cubicBezTo>
                  <a:cubicBezTo>
                    <a:pt x="49" y="2"/>
                    <a:pt x="41" y="0"/>
                    <a:pt x="32" y="2"/>
                  </a:cubicBezTo>
                  <a:cubicBezTo>
                    <a:pt x="23" y="3"/>
                    <a:pt x="15" y="8"/>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7" name="任意多边形: 形状 556">
              <a:extLst>
                <a:ext uri="{FF2B5EF4-FFF2-40B4-BE49-F238E27FC236}">
                  <a16:creationId xmlns:a16="http://schemas.microsoft.com/office/drawing/2014/main" id="{0C4EA269-8EEB-04C1-4BC7-F3DA1D6596AE}"/>
                </a:ext>
              </a:extLst>
            </p:cNvPr>
            <p:cNvSpPr>
              <a:spLocks/>
            </p:cNvSpPr>
            <p:nvPr/>
          </p:nvSpPr>
          <p:spPr bwMode="auto">
            <a:xfrm>
              <a:off x="1040" y="1238"/>
              <a:ext cx="26" cy="23"/>
            </a:xfrm>
            <a:custGeom>
              <a:avLst/>
              <a:gdLst>
                <a:gd name="T0" fmla="*/ 23 w 71"/>
                <a:gd name="T1" fmla="*/ 61 h 63"/>
                <a:gd name="T2" fmla="*/ 35 w 71"/>
                <a:gd name="T3" fmla="*/ 63 h 63"/>
                <a:gd name="T4" fmla="*/ 47 w 71"/>
                <a:gd name="T5" fmla="*/ 61 h 63"/>
                <a:gd name="T6" fmla="*/ 64 w 71"/>
                <a:gd name="T7" fmla="*/ 44 h 63"/>
                <a:gd name="T8" fmla="*/ 48 w 71"/>
                <a:gd name="T9" fmla="*/ 3 h 63"/>
                <a:gd name="T10" fmla="*/ 24 w 71"/>
                <a:gd name="T11" fmla="*/ 3 h 63"/>
                <a:gd name="T12" fmla="*/ 7 w 71"/>
                <a:gd name="T13" fmla="*/ 20 h 63"/>
                <a:gd name="T14" fmla="*/ 23 w 71"/>
                <a:gd name="T15" fmla="*/ 6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3">
                  <a:moveTo>
                    <a:pt x="23" y="61"/>
                  </a:moveTo>
                  <a:cubicBezTo>
                    <a:pt x="27" y="63"/>
                    <a:pt x="31" y="63"/>
                    <a:pt x="35" y="63"/>
                  </a:cubicBezTo>
                  <a:cubicBezTo>
                    <a:pt x="39" y="63"/>
                    <a:pt x="43" y="63"/>
                    <a:pt x="47" y="61"/>
                  </a:cubicBezTo>
                  <a:cubicBezTo>
                    <a:pt x="55" y="58"/>
                    <a:pt x="61" y="52"/>
                    <a:pt x="64" y="44"/>
                  </a:cubicBezTo>
                  <a:cubicBezTo>
                    <a:pt x="71" y="28"/>
                    <a:pt x="63" y="10"/>
                    <a:pt x="48" y="3"/>
                  </a:cubicBezTo>
                  <a:cubicBezTo>
                    <a:pt x="40" y="0"/>
                    <a:pt x="32" y="0"/>
                    <a:pt x="24" y="3"/>
                  </a:cubicBezTo>
                  <a:cubicBezTo>
                    <a:pt x="16" y="6"/>
                    <a:pt x="10" y="12"/>
                    <a:pt x="7" y="20"/>
                  </a:cubicBezTo>
                  <a:cubicBezTo>
                    <a:pt x="0" y="36"/>
                    <a:pt x="8" y="54"/>
                    <a:pt x="2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grpSp>
      <p:sp>
        <p:nvSpPr>
          <p:cNvPr id="2" name="矩形 1">
            <a:extLst>
              <a:ext uri="{FF2B5EF4-FFF2-40B4-BE49-F238E27FC236}">
                <a16:creationId xmlns:a16="http://schemas.microsoft.com/office/drawing/2014/main" id="{F24E2826-BB5A-2247-CB5C-09D4F4F3A92A}"/>
              </a:ext>
            </a:extLst>
          </p:cNvPr>
          <p:cNvSpPr/>
          <p:nvPr/>
        </p:nvSpPr>
        <p:spPr>
          <a:xfrm>
            <a:off x="4447713" y="1624614"/>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884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4396F-BE75-84BC-9EEF-05864682F196}"/>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575AF312-8CB6-E3CF-830D-BE9D0F95EF38}"/>
              </a:ext>
            </a:extLst>
          </p:cNvPr>
          <p:cNvSpPr>
            <a:spLocks noGrp="1"/>
          </p:cNvSpPr>
          <p:nvPr>
            <p:ph type="body" sz="quarter" idx="10"/>
          </p:nvPr>
        </p:nvSpPr>
        <p:spPr>
          <a:xfrm>
            <a:off x="1098072" y="602771"/>
            <a:ext cx="5524500" cy="584775"/>
          </a:xfrm>
        </p:spPr>
        <p:txBody>
          <a:bodyPr>
            <a:spAutoFit/>
          </a:bodyPr>
          <a:lstStyle/>
          <a:p>
            <a:r>
              <a:rPr lang="zh-CN" altLang="en-US" dirty="0"/>
              <a:t>课题研究</a:t>
            </a:r>
          </a:p>
        </p:txBody>
      </p:sp>
      <p:cxnSp>
        <p:nvCxnSpPr>
          <p:cNvPr id="9" name="直接连接符 8">
            <a:extLst>
              <a:ext uri="{FF2B5EF4-FFF2-40B4-BE49-F238E27FC236}">
                <a16:creationId xmlns:a16="http://schemas.microsoft.com/office/drawing/2014/main" id="{7A8EC0DC-51AE-ADE3-FC5D-1029FBD56767}"/>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D8DF2ED-BDCD-F110-1E6C-74722985CEDA}"/>
              </a:ext>
            </a:extLst>
          </p:cNvPr>
          <p:cNvSpPr/>
          <p:nvPr/>
        </p:nvSpPr>
        <p:spPr>
          <a:xfrm>
            <a:off x="8950227" y="4765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C9925C5-D413-C8CE-E272-FDF6F154ADD8}"/>
              </a:ext>
            </a:extLst>
          </p:cNvPr>
          <p:cNvSpPr txBox="1"/>
          <p:nvPr/>
        </p:nvSpPr>
        <p:spPr>
          <a:xfrm>
            <a:off x="1271451" y="1295284"/>
            <a:ext cx="9945189" cy="3652923"/>
          </a:xfrm>
          <a:prstGeom prst="rect">
            <a:avLst/>
          </a:prstGeom>
          <a:noFill/>
        </p:spPr>
        <p:txBody>
          <a:bodyPr wrap="square" rtlCol="0">
            <a:spAutoFit/>
          </a:bodyPr>
          <a:lstStyle/>
          <a:p>
            <a:pPr>
              <a:lnSpc>
                <a:spcPct val="200000"/>
              </a:lnSpc>
            </a:pPr>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 现有内容呈现与预期效果展望</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zh-CN" dirty="0">
                <a:latin typeface="微软雅黑" panose="020B0503020204020204" pitchFamily="34" charset="-122"/>
                <a:ea typeface="微软雅黑" panose="020B0503020204020204" pitchFamily="34" charset="-122"/>
              </a:rPr>
              <a:t>已完成初步的房间生成与房间连接，且生成数量与规模较为可控，图</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与图</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展示了俯视角下，最小房间数量分别为</a:t>
            </a:r>
            <a:r>
              <a:rPr lang="en-US" altLang="zh-CN" dirty="0">
                <a:latin typeface="微软雅黑" panose="020B0503020204020204" pitchFamily="34" charset="-122"/>
                <a:ea typeface="微软雅黑" panose="020B0503020204020204" pitchFamily="34" charset="-122"/>
              </a:rPr>
              <a:t>10</a:t>
            </a:r>
            <a:r>
              <a:rPr lang="zh-CN" altLang="zh-CN"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rPr>
              <a:t>的效果，图</a:t>
            </a:r>
            <a:r>
              <a:rPr lang="en-US" altLang="zh-CN" dirty="0">
                <a:latin typeface="微软雅黑" panose="020B0503020204020204" pitchFamily="34" charset="-122"/>
                <a:ea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rPr>
              <a:t>则展示了房间内部的</a:t>
            </a:r>
            <a:r>
              <a:rPr lang="zh-CN" altLang="en-US" dirty="0">
                <a:latin typeface="微软雅黑" panose="020B0503020204020204" pitchFamily="34" charset="-122"/>
                <a:ea typeface="微软雅黑" panose="020B0503020204020204" pitchFamily="34" charset="-122"/>
              </a:rPr>
              <a:t>部分效果。预期效果为根据任务系统自动分配怪物与宝藏至对应的房间或走廊，玩家通过操纵角色完成任务的同时获得人物属性成长</a:t>
            </a:r>
          </a:p>
          <a:p>
            <a:pPr>
              <a:lnSpc>
                <a:spcPct val="200000"/>
              </a:lnSpc>
            </a:pPr>
            <a:endParaRPr lang="zh-CN" altLang="en-US" dirty="0">
              <a:latin typeface="微软雅黑" panose="020B0503020204020204" pitchFamily="34" charset="-122"/>
              <a:ea typeface="微软雅黑" panose="020B0503020204020204" pitchFamily="34" charset="-122"/>
            </a:endParaRPr>
          </a:p>
          <a:p>
            <a:pPr>
              <a:lnSpc>
                <a:spcPct val="200000"/>
              </a:lnSpc>
            </a:pPr>
            <a:endParaRPr lang="en-US" altLang="zh-CN" sz="2400" b="1"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8EE6D4D6-9AD1-6E40-EE22-581280625EE9}"/>
              </a:ext>
            </a:extLst>
          </p:cNvPr>
          <p:cNvPicPr>
            <a:picLocks/>
          </p:cNvPicPr>
          <p:nvPr/>
        </p:nvPicPr>
        <p:blipFill>
          <a:blip r:embed="rId2"/>
          <a:stretch>
            <a:fillRect/>
          </a:stretch>
        </p:blipFill>
        <p:spPr>
          <a:xfrm>
            <a:off x="1687401" y="3924236"/>
            <a:ext cx="2520905" cy="2263418"/>
          </a:xfrm>
          <a:prstGeom prst="rect">
            <a:avLst/>
          </a:prstGeom>
        </p:spPr>
      </p:pic>
      <p:pic>
        <p:nvPicPr>
          <p:cNvPr id="5" name="图片 4">
            <a:extLst>
              <a:ext uri="{FF2B5EF4-FFF2-40B4-BE49-F238E27FC236}">
                <a16:creationId xmlns:a16="http://schemas.microsoft.com/office/drawing/2014/main" id="{AE04E73C-4777-ADA3-8510-BE4DA10B54F3}"/>
              </a:ext>
            </a:extLst>
          </p:cNvPr>
          <p:cNvPicPr>
            <a:picLocks noChangeAspect="1"/>
          </p:cNvPicPr>
          <p:nvPr/>
        </p:nvPicPr>
        <p:blipFill>
          <a:blip r:embed="rId3"/>
          <a:stretch>
            <a:fillRect/>
          </a:stretch>
        </p:blipFill>
        <p:spPr>
          <a:xfrm>
            <a:off x="4818131" y="3924236"/>
            <a:ext cx="2520904" cy="2263418"/>
          </a:xfrm>
          <a:prstGeom prst="rect">
            <a:avLst/>
          </a:prstGeom>
        </p:spPr>
      </p:pic>
      <p:sp>
        <p:nvSpPr>
          <p:cNvPr id="7" name="文本框 6">
            <a:extLst>
              <a:ext uri="{FF2B5EF4-FFF2-40B4-BE49-F238E27FC236}">
                <a16:creationId xmlns:a16="http://schemas.microsoft.com/office/drawing/2014/main" id="{305E2B38-F28E-266D-17A3-60902EDD7EBB}"/>
              </a:ext>
            </a:extLst>
          </p:cNvPr>
          <p:cNvSpPr txBox="1"/>
          <p:nvPr/>
        </p:nvSpPr>
        <p:spPr>
          <a:xfrm>
            <a:off x="1687401" y="6205760"/>
            <a:ext cx="2418806" cy="369332"/>
          </a:xfrm>
          <a:prstGeom prst="rect">
            <a:avLst/>
          </a:prstGeom>
          <a:noFill/>
        </p:spPr>
        <p:txBody>
          <a:bodyPr wrap="square">
            <a:spAutoFit/>
          </a:bodyPr>
          <a:lstStyle/>
          <a:p>
            <a:r>
              <a:rPr lang="zh-CN" altLang="en-US" sz="1800" dirty="0">
                <a:effectLst/>
                <a:latin typeface="Times New Roman" panose="02020603050405020304" pitchFamily="18" charset="0"/>
                <a:ea typeface="等线" panose="02010600030101010101" pitchFamily="2" charset="-122"/>
              </a:rPr>
              <a:t>图</a:t>
            </a:r>
            <a:r>
              <a:rPr lang="en-US" altLang="zh-CN" sz="1800" dirty="0">
                <a:effectLst/>
                <a:latin typeface="Times New Roman" panose="02020603050405020304" pitchFamily="18" charset="0"/>
                <a:ea typeface="等线" panose="02010600030101010101" pitchFamily="2" charset="-122"/>
              </a:rPr>
              <a:t>2 </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最小房间数量为</a:t>
            </a:r>
            <a:r>
              <a:rPr lang="en-US" altLang="zh-CN" sz="1800" dirty="0">
                <a:effectLst/>
                <a:latin typeface="Times New Roman" panose="02020603050405020304" pitchFamily="18" charset="0"/>
                <a:ea typeface="等线" panose="02010600030101010101" pitchFamily="2" charset="-122"/>
              </a:rPr>
              <a:t>10 </a:t>
            </a:r>
            <a:endParaRPr lang="zh-CN" altLang="en-US" dirty="0"/>
          </a:p>
        </p:txBody>
      </p:sp>
      <p:sp>
        <p:nvSpPr>
          <p:cNvPr id="10" name="文本框 9">
            <a:extLst>
              <a:ext uri="{FF2B5EF4-FFF2-40B4-BE49-F238E27FC236}">
                <a16:creationId xmlns:a16="http://schemas.microsoft.com/office/drawing/2014/main" id="{2BDB52DE-D09C-AA98-D363-6A035C0130AC}"/>
              </a:ext>
            </a:extLst>
          </p:cNvPr>
          <p:cNvSpPr txBox="1"/>
          <p:nvPr/>
        </p:nvSpPr>
        <p:spPr>
          <a:xfrm>
            <a:off x="4869181" y="6205760"/>
            <a:ext cx="2418806" cy="369332"/>
          </a:xfrm>
          <a:prstGeom prst="rect">
            <a:avLst/>
          </a:prstGeom>
          <a:noFill/>
        </p:spPr>
        <p:txBody>
          <a:bodyPr wrap="square">
            <a:spAutoFit/>
          </a:bodyPr>
          <a:lstStyle/>
          <a:p>
            <a:r>
              <a:rPr lang="zh-CN" altLang="en-US" sz="1800" dirty="0">
                <a:effectLst/>
                <a:latin typeface="Times New Roman" panose="02020603050405020304" pitchFamily="18" charset="0"/>
                <a:ea typeface="等线" panose="02010600030101010101" pitchFamily="2" charset="-122"/>
              </a:rPr>
              <a:t>图</a:t>
            </a:r>
            <a:r>
              <a:rPr lang="en-US" altLang="zh-CN" dirty="0">
                <a:latin typeface="Times New Roman" panose="02020603050405020304" pitchFamily="18" charset="0"/>
                <a:ea typeface="等线" panose="02010600030101010101" pitchFamily="2" charset="-122"/>
              </a:rPr>
              <a:t>3</a:t>
            </a:r>
            <a:r>
              <a:rPr lang="en-US" altLang="zh-CN" sz="1800" dirty="0">
                <a:effectLst/>
                <a:latin typeface="Times New Roman" panose="02020603050405020304" pitchFamily="18" charset="0"/>
                <a:ea typeface="等线" panose="02010600030101010101" pitchFamily="2" charset="-122"/>
              </a:rPr>
              <a:t> </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最小房间数量为</a:t>
            </a:r>
            <a:r>
              <a:rPr lang="en-US" altLang="zh-CN" dirty="0">
                <a:latin typeface="Times New Roman" panose="02020603050405020304" pitchFamily="18" charset="0"/>
                <a:ea typeface="等线" panose="02010600030101010101" pitchFamily="2" charset="-122"/>
                <a:cs typeface="Times New Roman" panose="02020603050405020304" pitchFamily="18" charset="0"/>
              </a:rPr>
              <a:t>2</a:t>
            </a:r>
            <a:r>
              <a:rPr lang="en-US" altLang="zh-CN" sz="1800" dirty="0">
                <a:effectLst/>
                <a:latin typeface="Times New Roman" panose="02020603050405020304" pitchFamily="18" charset="0"/>
                <a:ea typeface="等线" panose="02010600030101010101" pitchFamily="2" charset="-122"/>
              </a:rPr>
              <a:t>0 </a:t>
            </a:r>
            <a:endParaRPr lang="zh-CN" altLang="en-US" dirty="0"/>
          </a:p>
        </p:txBody>
      </p:sp>
      <p:pic>
        <p:nvPicPr>
          <p:cNvPr id="11" name="图片 10">
            <a:extLst>
              <a:ext uri="{FF2B5EF4-FFF2-40B4-BE49-F238E27FC236}">
                <a16:creationId xmlns:a16="http://schemas.microsoft.com/office/drawing/2014/main" id="{5ABA7E99-3091-C739-E3AC-691004F6A9CD}"/>
              </a:ext>
            </a:extLst>
          </p:cNvPr>
          <p:cNvPicPr>
            <a:picLocks noChangeAspect="1"/>
          </p:cNvPicPr>
          <p:nvPr/>
        </p:nvPicPr>
        <p:blipFill>
          <a:blip r:embed="rId4"/>
          <a:stretch>
            <a:fillRect/>
          </a:stretch>
        </p:blipFill>
        <p:spPr>
          <a:xfrm>
            <a:off x="7948865" y="3924236"/>
            <a:ext cx="2520904" cy="2263418"/>
          </a:xfrm>
          <a:prstGeom prst="rect">
            <a:avLst/>
          </a:prstGeom>
        </p:spPr>
      </p:pic>
      <p:sp>
        <p:nvSpPr>
          <p:cNvPr id="16" name="文本框 15">
            <a:extLst>
              <a:ext uri="{FF2B5EF4-FFF2-40B4-BE49-F238E27FC236}">
                <a16:creationId xmlns:a16="http://schemas.microsoft.com/office/drawing/2014/main" id="{C0F2528F-2FFC-6725-DF80-837F6EA08F28}"/>
              </a:ext>
            </a:extLst>
          </p:cNvPr>
          <p:cNvSpPr txBox="1"/>
          <p:nvPr/>
        </p:nvSpPr>
        <p:spPr>
          <a:xfrm>
            <a:off x="7999913" y="6205760"/>
            <a:ext cx="2520903" cy="369332"/>
          </a:xfrm>
          <a:prstGeom prst="rect">
            <a:avLst/>
          </a:prstGeom>
          <a:noFill/>
        </p:spPr>
        <p:txBody>
          <a:bodyPr wrap="square">
            <a:spAutoFit/>
          </a:bodyPr>
          <a:lstStyle/>
          <a:p>
            <a:r>
              <a:rPr lang="zh-CN" altLang="en-US" sz="1800" dirty="0">
                <a:effectLst/>
                <a:latin typeface="Times New Roman" panose="02020603050405020304" pitchFamily="18" charset="0"/>
                <a:ea typeface="等线" panose="02010600030101010101" pitchFamily="2" charset="-122"/>
              </a:rPr>
              <a:t>图</a:t>
            </a:r>
            <a:r>
              <a:rPr lang="en-US" altLang="zh-CN" sz="1800" dirty="0">
                <a:effectLst/>
                <a:latin typeface="Times New Roman" panose="02020603050405020304" pitchFamily="18" charset="0"/>
                <a:ea typeface="等线" panose="02010600030101010101" pitchFamily="2" charset="-122"/>
              </a:rPr>
              <a:t>4 3D</a:t>
            </a:r>
            <a:r>
              <a:rPr lang="zh-CN" altLang="en-US" sz="1800" dirty="0">
                <a:effectLst/>
                <a:latin typeface="Times New Roman" panose="02020603050405020304" pitchFamily="18" charset="0"/>
                <a:ea typeface="等线" panose="02010600030101010101" pitchFamily="2" charset="-122"/>
              </a:rPr>
              <a:t>视角下房间内部</a:t>
            </a:r>
            <a:r>
              <a:rPr lang="en-US" altLang="zh-CN" sz="1800" dirty="0">
                <a:effectLst/>
                <a:latin typeface="Times New Roman" panose="02020603050405020304" pitchFamily="18" charset="0"/>
                <a:ea typeface="等线" panose="02010600030101010101" pitchFamily="2" charset="-122"/>
              </a:rPr>
              <a:t> </a:t>
            </a:r>
            <a:endParaRPr lang="zh-CN" altLang="en-US" dirty="0"/>
          </a:p>
        </p:txBody>
      </p:sp>
    </p:spTree>
    <p:extLst>
      <p:ext uri="{BB962C8B-B14F-4D97-AF65-F5344CB8AC3E}">
        <p14:creationId xmlns:p14="http://schemas.microsoft.com/office/powerpoint/2010/main" val="75556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03</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总结与思考</a:t>
            </a:r>
          </a:p>
        </p:txBody>
      </p:sp>
      <p:sp>
        <p:nvSpPr>
          <p:cNvPr id="2" name="矩形 1">
            <a:extLst>
              <a:ext uri="{FF2B5EF4-FFF2-40B4-BE49-F238E27FC236}">
                <a16:creationId xmlns:a16="http://schemas.microsoft.com/office/drawing/2014/main" id="{DE94A981-769A-3EF5-2389-8D81F8524310}"/>
              </a:ext>
            </a:extLst>
          </p:cNvPr>
          <p:cNvSpPr/>
          <p:nvPr/>
        </p:nvSpPr>
        <p:spPr>
          <a:xfrm>
            <a:off x="8780016" y="479395"/>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744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zh-CN" altLang="en-US" dirty="0"/>
              <a:t>总结与思考</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0B60DF4A-DDBA-B124-D3D4-7F77929F8850}"/>
              </a:ext>
            </a:extLst>
          </p:cNvPr>
          <p:cNvSpPr/>
          <p:nvPr/>
        </p:nvSpPr>
        <p:spPr>
          <a:xfrm>
            <a:off x="8775873" y="345997"/>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B4EF1E8-6659-F72B-BCBE-3457BE4EDDE9}"/>
              </a:ext>
            </a:extLst>
          </p:cNvPr>
          <p:cNvSpPr txBox="1"/>
          <p:nvPr/>
        </p:nvSpPr>
        <p:spPr>
          <a:xfrm>
            <a:off x="1098072" y="1767840"/>
            <a:ext cx="9726682" cy="2951898"/>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目前通过四叉树管理房间生成的方案速度较为客观，但经过测试，若规模进一步增长，创建本身将会有不可忽视的时间开销，同时大量的单元块（如地面，墙壁的组成单元）会给渲染带来不小的压力，在以完成度为前提下，若有余力考虑进一步的优化，比如对象池，静态合批技术等；</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任务流程结构天然符合图结构，目前需要解决的问题是设计合适的图语法，一个合理的替换规则会使得任务的生成变得自然；</a:t>
            </a:r>
          </a:p>
        </p:txBody>
      </p:sp>
    </p:spTree>
    <p:extLst>
      <p:ext uri="{BB962C8B-B14F-4D97-AF65-F5344CB8AC3E}">
        <p14:creationId xmlns:p14="http://schemas.microsoft.com/office/powerpoint/2010/main" val="9256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04</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附录</a:t>
            </a:r>
          </a:p>
        </p:txBody>
      </p:sp>
      <p:sp>
        <p:nvSpPr>
          <p:cNvPr id="2" name="矩形 1">
            <a:extLst>
              <a:ext uri="{FF2B5EF4-FFF2-40B4-BE49-F238E27FC236}">
                <a16:creationId xmlns:a16="http://schemas.microsoft.com/office/drawing/2014/main" id="{D2EC0AFF-0FF5-30AD-411B-2E9048D3E043}"/>
              </a:ext>
            </a:extLst>
          </p:cNvPr>
          <p:cNvSpPr/>
          <p:nvPr/>
        </p:nvSpPr>
        <p:spPr>
          <a:xfrm>
            <a:off x="8797771" y="4616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CEAC4E9-DCBD-1608-EE86-33C3BFD325A2}"/>
              </a:ext>
            </a:extLst>
          </p:cNvPr>
          <p:cNvSpPr txBox="1"/>
          <p:nvPr/>
        </p:nvSpPr>
        <p:spPr>
          <a:xfrm>
            <a:off x="3107554" y="5099989"/>
            <a:ext cx="5976892" cy="921855"/>
          </a:xfrm>
          <a:prstGeom prst="rect">
            <a:avLst/>
          </a:prstGeom>
          <a:noFill/>
        </p:spPr>
        <p:txBody>
          <a:bodyPr wrap="square">
            <a:spAutoFit/>
          </a:bodyPr>
          <a:lstStyle/>
          <a:p>
            <a:pPr algn="ctr">
              <a:lnSpc>
                <a:spcPct val="150000"/>
              </a:lnSpc>
            </a:pPr>
            <a:r>
              <a:rPr lang="zh-CN" altLang="en-US" sz="2000" dirty="0">
                <a:latin typeface="Times New Roman" panose="02020603050405020304" pitchFamily="18" charset="0"/>
                <a:ea typeface="Microsoft YaHei Light" panose="020B0502040204020203" pitchFamily="34" charset="-122"/>
                <a:cs typeface="Times New Roman" panose="02020603050405020304" pitchFamily="18" charset="0"/>
              </a:rPr>
              <a:t>工程链接：</a:t>
            </a:r>
            <a:r>
              <a:rPr lang="en-US" altLang="zh-CN" sz="2000" dirty="0">
                <a:latin typeface="Times New Roman" panose="02020603050405020304" pitchFamily="18" charset="0"/>
                <a:ea typeface="Microsoft YaHei Light" panose="020B0502040204020203" pitchFamily="34" charset="-122"/>
                <a:cs typeface="Times New Roman" panose="02020603050405020304" pitchFamily="18" charset="0"/>
                <a:hlinkClick r:id="rId2"/>
              </a:rPr>
              <a:t>https://github.com/Neputya/MyPCGDemo</a:t>
            </a:r>
            <a:endParaRPr lang="en-US" altLang="zh-CN" sz="2000" dirty="0">
              <a:latin typeface="Times New Roman" panose="02020603050405020304" pitchFamily="18" charset="0"/>
              <a:ea typeface="Microsoft YaHei Light" panose="020B0502040204020203" pitchFamily="34" charset="-122"/>
              <a:cs typeface="Times New Roman" panose="02020603050405020304" pitchFamily="18" charset="0"/>
            </a:endParaRPr>
          </a:p>
          <a:p>
            <a:pPr algn="ctr">
              <a:lnSpc>
                <a:spcPct val="150000"/>
              </a:lnSpc>
            </a:pPr>
            <a:r>
              <a:rPr lang="en-US" altLang="zh-CN" dirty="0">
                <a:latin typeface="Times New Roman" panose="02020603050405020304" pitchFamily="18" charset="0"/>
                <a:ea typeface="Microsoft YaHei Light" panose="020B0502040204020203" pitchFamily="34" charset="-122"/>
                <a:cs typeface="Times New Roman" panose="02020603050405020304" pitchFamily="18" charset="0"/>
              </a:rPr>
              <a:t>Unity</a:t>
            </a:r>
            <a:r>
              <a:rPr lang="zh-CN" altLang="en-US" dirty="0">
                <a:latin typeface="Times New Roman" panose="02020603050405020304" pitchFamily="18" charset="0"/>
                <a:ea typeface="Microsoft YaHei Light" panose="020B0502040204020203" pitchFamily="34" charset="-122"/>
                <a:cs typeface="Times New Roman" panose="02020603050405020304" pitchFamily="18" charset="0"/>
              </a:rPr>
              <a:t>版本：</a:t>
            </a:r>
            <a:r>
              <a:rPr lang="en-US" altLang="zh-CN" dirty="0">
                <a:latin typeface="Times New Roman" panose="02020603050405020304" pitchFamily="18" charset="0"/>
                <a:ea typeface="Microsoft YaHei Light" panose="020B0502040204020203" pitchFamily="34" charset="-122"/>
                <a:cs typeface="Times New Roman" panose="02020603050405020304" pitchFamily="18" charset="0"/>
              </a:rPr>
              <a:t>2021LTS</a:t>
            </a:r>
            <a:endParaRPr lang="zh-CN" altLang="en-US" dirty="0">
              <a:latin typeface="Times New Roman" panose="02020603050405020304" pitchFamily="18" charset="0"/>
              <a:ea typeface="Microsoft YaHei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80368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空心弧 7" hidden="1">
            <a:extLst>
              <a:ext uri="{FF2B5EF4-FFF2-40B4-BE49-F238E27FC236}">
                <a16:creationId xmlns:a16="http://schemas.microsoft.com/office/drawing/2014/main" id="{75485C95-CBA6-EBC1-579C-A04D82F84AAC}"/>
              </a:ext>
            </a:extLst>
          </p:cNvPr>
          <p:cNvSpPr/>
          <p:nvPr/>
        </p:nvSpPr>
        <p:spPr>
          <a:xfrm>
            <a:off x="3543300" y="2184400"/>
            <a:ext cx="2311400" cy="2311400"/>
          </a:xfrm>
          <a:prstGeom prst="blockArc">
            <a:avLst>
              <a:gd name="adj1" fmla="val 10938326"/>
              <a:gd name="adj2" fmla="val 6156498"/>
              <a:gd name="adj3" fmla="val 28604"/>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6" name="椭圆 5" hidden="1">
            <a:extLst>
              <a:ext uri="{FF2B5EF4-FFF2-40B4-BE49-F238E27FC236}">
                <a16:creationId xmlns:a16="http://schemas.microsoft.com/office/drawing/2014/main" id="{0D61E743-04B1-B4C4-906D-C4DD5539E32A}"/>
              </a:ext>
            </a:extLst>
          </p:cNvPr>
          <p:cNvSpPr/>
          <p:nvPr/>
        </p:nvSpPr>
        <p:spPr>
          <a:xfrm>
            <a:off x="-2768600" y="787400"/>
            <a:ext cx="5105400" cy="5105400"/>
          </a:xfrm>
          <a:prstGeom prst="ellipse">
            <a:avLst/>
          </a:prstGeom>
          <a:gradFill flip="none" rotWithShape="1">
            <a:gsLst>
              <a:gs pos="100000">
                <a:schemeClr val="accent2">
                  <a:alpha val="11000"/>
                </a:schemeClr>
              </a:gs>
              <a:gs pos="5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 name="矩形: 圆角 3" hidden="1">
            <a:extLst>
              <a:ext uri="{FF2B5EF4-FFF2-40B4-BE49-F238E27FC236}">
                <a16:creationId xmlns:a16="http://schemas.microsoft.com/office/drawing/2014/main" id="{788D1C4E-412B-3068-5EF3-A3F2005C534F}"/>
              </a:ext>
            </a:extLst>
          </p:cNvPr>
          <p:cNvSpPr/>
          <p:nvPr/>
        </p:nvSpPr>
        <p:spPr>
          <a:xfrm>
            <a:off x="-215900" y="4216400"/>
            <a:ext cx="5334000" cy="558800"/>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9" name="矩形: 圆角 8" hidden="1">
            <a:extLst>
              <a:ext uri="{FF2B5EF4-FFF2-40B4-BE49-F238E27FC236}">
                <a16:creationId xmlns:a16="http://schemas.microsoft.com/office/drawing/2014/main" id="{1A9600CA-57F9-CD09-9CD8-1C706C944761}"/>
              </a:ext>
            </a:extLst>
          </p:cNvPr>
          <p:cNvSpPr/>
          <p:nvPr/>
        </p:nvSpPr>
        <p:spPr>
          <a:xfrm>
            <a:off x="-482600" y="4541036"/>
            <a:ext cx="4470400" cy="468328"/>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5" name="文本框 4">
            <a:extLst>
              <a:ext uri="{FF2B5EF4-FFF2-40B4-BE49-F238E27FC236}">
                <a16:creationId xmlns:a16="http://schemas.microsoft.com/office/drawing/2014/main" id="{3BE53CB1-7A55-0D79-B618-AB6164C76B00}"/>
              </a:ext>
            </a:extLst>
          </p:cNvPr>
          <p:cNvSpPr txBox="1"/>
          <p:nvPr/>
        </p:nvSpPr>
        <p:spPr>
          <a:xfrm>
            <a:off x="1524000" y="2828836"/>
            <a:ext cx="28956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a:ln>
                  <a:noFill/>
                </a:ln>
                <a:gradFill flip="none" rotWithShape="1">
                  <a:gsLst>
                    <a:gs pos="76000">
                      <a:schemeClr val="accent3"/>
                    </a:gs>
                    <a:gs pos="0">
                      <a:schemeClr val="accent1"/>
                    </a:gs>
                  </a:gsLst>
                  <a:lin ang="2700000" scaled="1"/>
                  <a:tileRect/>
                </a:gradFill>
                <a:effectLst/>
                <a:uLnTx/>
                <a:uFillTx/>
                <a:latin typeface="思源黑体 CN Normal" panose="020B0400000000000000" pitchFamily="34" charset="-122"/>
                <a:ea typeface="思源黑体 CN Normal" panose="020B0400000000000000" pitchFamily="34" charset="-122"/>
                <a:cs typeface="+mn-cs"/>
              </a:rPr>
              <a:t>目录</a:t>
            </a:r>
          </a:p>
        </p:txBody>
      </p:sp>
      <p:sp>
        <p:nvSpPr>
          <p:cNvPr id="21" name="文本框 20">
            <a:extLst>
              <a:ext uri="{FF2B5EF4-FFF2-40B4-BE49-F238E27FC236}">
                <a16:creationId xmlns:a16="http://schemas.microsoft.com/office/drawing/2014/main" id="{07B7DF82-5BC3-62DC-7C18-CEFA36162A53}"/>
              </a:ext>
            </a:extLst>
          </p:cNvPr>
          <p:cNvSpPr txBox="1"/>
          <p:nvPr/>
        </p:nvSpPr>
        <p:spPr>
          <a:xfrm>
            <a:off x="6845245" y="1803346"/>
            <a:ext cx="6912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01</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22" name="文本框 21">
            <a:extLst>
              <a:ext uri="{FF2B5EF4-FFF2-40B4-BE49-F238E27FC236}">
                <a16:creationId xmlns:a16="http://schemas.microsoft.com/office/drawing/2014/main" id="{07C9A535-4A7E-D3ED-F08E-38DAA650FA04}"/>
              </a:ext>
            </a:extLst>
          </p:cNvPr>
          <p:cNvSpPr txBox="1"/>
          <p:nvPr/>
        </p:nvSpPr>
        <p:spPr>
          <a:xfrm>
            <a:off x="7797745" y="1834124"/>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自我介绍</a:t>
            </a:r>
          </a:p>
        </p:txBody>
      </p:sp>
      <p:cxnSp>
        <p:nvCxnSpPr>
          <p:cNvPr id="24" name="直接连接符 23">
            <a:extLst>
              <a:ext uri="{FF2B5EF4-FFF2-40B4-BE49-F238E27FC236}">
                <a16:creationId xmlns:a16="http://schemas.microsoft.com/office/drawing/2014/main" id="{2D827299-6475-92CD-3A83-30C38BF48199}"/>
              </a:ext>
            </a:extLst>
          </p:cNvPr>
          <p:cNvCxnSpPr>
            <a:cxnSpLocks/>
          </p:cNvCxnSpPr>
          <p:nvPr/>
        </p:nvCxnSpPr>
        <p:spPr>
          <a:xfrm>
            <a:off x="7667103" y="1959824"/>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E73B051-AD1C-7168-CAC4-DF1F6E0893A1}"/>
              </a:ext>
            </a:extLst>
          </p:cNvPr>
          <p:cNvSpPr txBox="1"/>
          <p:nvPr/>
        </p:nvSpPr>
        <p:spPr>
          <a:xfrm>
            <a:off x="6845245" y="2671672"/>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02</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29" name="文本框 28">
            <a:extLst>
              <a:ext uri="{FF2B5EF4-FFF2-40B4-BE49-F238E27FC236}">
                <a16:creationId xmlns:a16="http://schemas.microsoft.com/office/drawing/2014/main" id="{C061740F-3BAB-6C9C-DE6A-F0F73FAEBB64}"/>
              </a:ext>
            </a:extLst>
          </p:cNvPr>
          <p:cNvSpPr txBox="1"/>
          <p:nvPr/>
        </p:nvSpPr>
        <p:spPr>
          <a:xfrm>
            <a:off x="7797745" y="2702450"/>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课题研究</a:t>
            </a:r>
          </a:p>
        </p:txBody>
      </p:sp>
      <p:cxnSp>
        <p:nvCxnSpPr>
          <p:cNvPr id="30" name="直接连接符 29">
            <a:extLst>
              <a:ext uri="{FF2B5EF4-FFF2-40B4-BE49-F238E27FC236}">
                <a16:creationId xmlns:a16="http://schemas.microsoft.com/office/drawing/2014/main" id="{72E84681-8617-B0F0-2E87-49EC2E00C284}"/>
              </a:ext>
            </a:extLst>
          </p:cNvPr>
          <p:cNvCxnSpPr>
            <a:cxnSpLocks/>
          </p:cNvCxnSpPr>
          <p:nvPr/>
        </p:nvCxnSpPr>
        <p:spPr>
          <a:xfrm>
            <a:off x="7667103" y="2828150"/>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3E6C947-1A74-98CF-1307-F7E16B7200E2}"/>
              </a:ext>
            </a:extLst>
          </p:cNvPr>
          <p:cNvSpPr txBox="1"/>
          <p:nvPr/>
        </p:nvSpPr>
        <p:spPr>
          <a:xfrm>
            <a:off x="6845245" y="3539998"/>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03</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33" name="文本框 32">
            <a:extLst>
              <a:ext uri="{FF2B5EF4-FFF2-40B4-BE49-F238E27FC236}">
                <a16:creationId xmlns:a16="http://schemas.microsoft.com/office/drawing/2014/main" id="{68F117D7-DD75-CAE4-E341-459255715AC9}"/>
              </a:ext>
            </a:extLst>
          </p:cNvPr>
          <p:cNvSpPr txBox="1"/>
          <p:nvPr/>
        </p:nvSpPr>
        <p:spPr>
          <a:xfrm>
            <a:off x="7797744" y="3570776"/>
            <a:ext cx="3654449" cy="584775"/>
          </a:xfrm>
          <a:prstGeom prst="rect">
            <a:avLst/>
          </a:prstGeom>
          <a:noFill/>
        </p:spPr>
        <p:txBody>
          <a:bodyPr wrap="square" rtlCol="0">
            <a:spAutoFit/>
          </a:bodyPr>
          <a:lstStyle/>
          <a:p>
            <a:pPr lvl="0">
              <a:defRPr/>
            </a:pPr>
            <a:r>
              <a:rPr lang="zh-CN" altLang="en-US" sz="3200" b="1" dirty="0"/>
              <a:t>总结与思考</a:t>
            </a:r>
            <a:endParaRPr kumimoji="0" lang="zh-CN" altLang="en-US" sz="48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endParaRPr>
          </a:p>
        </p:txBody>
      </p:sp>
      <p:cxnSp>
        <p:nvCxnSpPr>
          <p:cNvPr id="34" name="直接连接符 33">
            <a:extLst>
              <a:ext uri="{FF2B5EF4-FFF2-40B4-BE49-F238E27FC236}">
                <a16:creationId xmlns:a16="http://schemas.microsoft.com/office/drawing/2014/main" id="{5AFBBB81-865A-29EE-9446-A5B87A836102}"/>
              </a:ext>
            </a:extLst>
          </p:cNvPr>
          <p:cNvCxnSpPr>
            <a:cxnSpLocks/>
          </p:cNvCxnSpPr>
          <p:nvPr/>
        </p:nvCxnSpPr>
        <p:spPr>
          <a:xfrm>
            <a:off x="7667103" y="3696476"/>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9BBC868-9218-7BCE-2A17-4F0FB17992DD}"/>
              </a:ext>
            </a:extLst>
          </p:cNvPr>
          <p:cNvSpPr txBox="1"/>
          <p:nvPr/>
        </p:nvSpPr>
        <p:spPr>
          <a:xfrm>
            <a:off x="6845245" y="4408324"/>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04</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37" name="文本框 36">
            <a:extLst>
              <a:ext uri="{FF2B5EF4-FFF2-40B4-BE49-F238E27FC236}">
                <a16:creationId xmlns:a16="http://schemas.microsoft.com/office/drawing/2014/main" id="{A46530C9-4D4F-46D0-80B1-66E2E2D42276}"/>
              </a:ext>
            </a:extLst>
          </p:cNvPr>
          <p:cNvSpPr txBox="1"/>
          <p:nvPr/>
        </p:nvSpPr>
        <p:spPr>
          <a:xfrm>
            <a:off x="7797745" y="4439102"/>
            <a:ext cx="355738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附录（工程地址）</a:t>
            </a:r>
          </a:p>
        </p:txBody>
      </p:sp>
      <p:cxnSp>
        <p:nvCxnSpPr>
          <p:cNvPr id="38" name="直接连接符 37">
            <a:extLst>
              <a:ext uri="{FF2B5EF4-FFF2-40B4-BE49-F238E27FC236}">
                <a16:creationId xmlns:a16="http://schemas.microsoft.com/office/drawing/2014/main" id="{13126067-BF24-6139-39A7-AC413D2206FE}"/>
              </a:ext>
            </a:extLst>
          </p:cNvPr>
          <p:cNvCxnSpPr>
            <a:cxnSpLocks/>
          </p:cNvCxnSpPr>
          <p:nvPr/>
        </p:nvCxnSpPr>
        <p:spPr>
          <a:xfrm>
            <a:off x="7667103" y="4564802"/>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92974CD-3A00-CF5F-16CB-A03FAA3E64A7}"/>
              </a:ext>
            </a:extLst>
          </p:cNvPr>
          <p:cNvSpPr/>
          <p:nvPr/>
        </p:nvSpPr>
        <p:spPr>
          <a:xfrm>
            <a:off x="8733257" y="248575"/>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856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F059A-F239-BB8B-CBC9-AD380CF70FE7}"/>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1625A2FF-EC8E-BA40-EB37-D2D2136D1395}"/>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01</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55A864F6-CDCE-4F49-4CAE-1C7EA2A7AA10}"/>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F14E040-2495-304B-8A93-B4EB2244DC67}"/>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自我介绍</a:t>
            </a:r>
          </a:p>
        </p:txBody>
      </p:sp>
      <p:sp>
        <p:nvSpPr>
          <p:cNvPr id="2" name="矩形 1">
            <a:extLst>
              <a:ext uri="{FF2B5EF4-FFF2-40B4-BE49-F238E27FC236}">
                <a16:creationId xmlns:a16="http://schemas.microsoft.com/office/drawing/2014/main" id="{E488F95C-F7C4-3A97-D15F-AD8A3D1F08C2}"/>
              </a:ext>
            </a:extLst>
          </p:cNvPr>
          <p:cNvSpPr/>
          <p:nvPr/>
        </p:nvSpPr>
        <p:spPr>
          <a:xfrm>
            <a:off x="8895426" y="4616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707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zh-CN" altLang="en-US" dirty="0"/>
              <a:t>自我介绍</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2DBCBE8-BAEF-4EA8-CF38-85F2648F5027}"/>
              </a:ext>
            </a:extLst>
          </p:cNvPr>
          <p:cNvSpPr/>
          <p:nvPr/>
        </p:nvSpPr>
        <p:spPr>
          <a:xfrm>
            <a:off x="8810707" y="47965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F37300C-D2ED-7D1B-5B84-EF6BD2F3C08D}"/>
              </a:ext>
            </a:extLst>
          </p:cNvPr>
          <p:cNvSpPr txBox="1"/>
          <p:nvPr/>
        </p:nvSpPr>
        <p:spPr>
          <a:xfrm>
            <a:off x="1210491" y="2112727"/>
            <a:ext cx="9413965" cy="1236621"/>
          </a:xfrm>
          <a:prstGeom prst="rect">
            <a:avLst/>
          </a:prstGeom>
          <a:noFill/>
        </p:spPr>
        <p:txBody>
          <a:bodyPr wrap="square" rtlCol="0">
            <a:spAutoFit/>
          </a:bodyPr>
          <a:lstStyle/>
          <a:p>
            <a:pPr>
              <a:lnSpc>
                <a:spcPct val="200000"/>
              </a:lnSpc>
            </a:pPr>
            <a:r>
              <a:rPr lang="zh-CN" altLang="en-US" sz="2000" dirty="0">
                <a:latin typeface="微软雅黑" panose="020B0503020204020204" pitchFamily="34" charset="-122"/>
                <a:ea typeface="微软雅黑" panose="020B0503020204020204" pitchFamily="34" charset="-122"/>
              </a:rPr>
              <a:t>评审好，我叫郭翊（</a:t>
            </a:r>
            <a:r>
              <a:rPr lang="en-US" altLang="zh-CN" sz="2000" dirty="0">
                <a:latin typeface="微软雅黑" panose="020B0503020204020204" pitchFamily="34" charset="-122"/>
                <a:ea typeface="微软雅黑" panose="020B0503020204020204" pitchFamily="34" charset="-122"/>
              </a:rPr>
              <a:t>kaiyguo</a:t>
            </a:r>
            <a:r>
              <a:rPr lang="zh-CN" altLang="en-US" sz="2000" dirty="0">
                <a:latin typeface="微软雅黑" panose="020B0503020204020204" pitchFamily="34" charset="-122"/>
                <a:ea typeface="微软雅黑" panose="020B0503020204020204" pitchFamily="34" charset="-122"/>
              </a:rPr>
              <a:t>），深圳大学研二计算机技术专业的学生，目前在魔方工作室下的魔术师工作室的</a:t>
            </a:r>
            <a:r>
              <a:rPr lang="en-US" altLang="zh-CN" sz="2000" dirty="0">
                <a:latin typeface="微软雅黑" panose="020B0503020204020204" pitchFamily="34" charset="-122"/>
                <a:ea typeface="微软雅黑" panose="020B0503020204020204" pitchFamily="34" charset="-122"/>
              </a:rPr>
              <a:t>US</a:t>
            </a:r>
            <a:r>
              <a:rPr lang="zh-CN" altLang="en-US" sz="2000" dirty="0">
                <a:latin typeface="微软雅黑" panose="020B0503020204020204" pitchFamily="34" charset="-122"/>
                <a:ea typeface="微软雅黑" panose="020B0503020204020204" pitchFamily="34" charset="-122"/>
              </a:rPr>
              <a:t>项目组实习，做客户端开发方向的内容</a:t>
            </a:r>
          </a:p>
        </p:txBody>
      </p:sp>
    </p:spTree>
    <p:extLst>
      <p:ext uri="{BB962C8B-B14F-4D97-AF65-F5344CB8AC3E}">
        <p14:creationId xmlns:p14="http://schemas.microsoft.com/office/powerpoint/2010/main" val="204408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0E4F1-7D18-7148-1902-3CEACC870D4A}"/>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9EFEDE24-8BE7-5CAA-2ABE-E7793EDB7E3A}"/>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02</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8EDDD2-8DC3-DE25-4BB2-D228A2FD8D82}"/>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B6EC629-1271-92B6-C29E-A4FE0A97CD41}"/>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课题研究</a:t>
            </a:r>
          </a:p>
        </p:txBody>
      </p:sp>
      <p:sp>
        <p:nvSpPr>
          <p:cNvPr id="2" name="矩形 1">
            <a:extLst>
              <a:ext uri="{FF2B5EF4-FFF2-40B4-BE49-F238E27FC236}">
                <a16:creationId xmlns:a16="http://schemas.microsoft.com/office/drawing/2014/main" id="{06166C64-F339-6268-EB67-ABA327E4A7C7}"/>
              </a:ext>
            </a:extLst>
          </p:cNvPr>
          <p:cNvSpPr/>
          <p:nvPr/>
        </p:nvSpPr>
        <p:spPr>
          <a:xfrm>
            <a:off x="8895426" y="4616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721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zh-CN" altLang="en-US" dirty="0"/>
              <a:t>课题研究</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517C16C5-8813-C037-75F8-50B235CFE9B9}"/>
              </a:ext>
            </a:extLst>
          </p:cNvPr>
          <p:cNvSpPr/>
          <p:nvPr/>
        </p:nvSpPr>
        <p:spPr>
          <a:xfrm>
            <a:off x="8950227" y="4765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38B2A87-2EAB-417A-4C46-1FB9D66A7BB0}"/>
              </a:ext>
            </a:extLst>
          </p:cNvPr>
          <p:cNvSpPr txBox="1"/>
          <p:nvPr/>
        </p:nvSpPr>
        <p:spPr>
          <a:xfrm>
            <a:off x="1271451" y="1307536"/>
            <a:ext cx="9649098" cy="2968826"/>
          </a:xfrm>
          <a:prstGeom prst="rect">
            <a:avLst/>
          </a:prstGeom>
          <a:noFill/>
        </p:spPr>
        <p:txBody>
          <a:bodyPr wrap="square" rtlCol="0">
            <a:spAutoFit/>
          </a:bodyPr>
          <a:lstStyle/>
          <a:p>
            <a:pPr marL="457200" indent="-457200">
              <a:lnSpc>
                <a:spcPct val="200000"/>
              </a:lnSpc>
              <a:buAutoNum type="arabicPeriod"/>
            </a:pPr>
            <a:r>
              <a:rPr lang="zh-CN" altLang="en-US" sz="2400" b="1" dirty="0">
                <a:latin typeface="黑体" panose="02010609060101010101" pitchFamily="49" charset="-122"/>
                <a:ea typeface="黑体" panose="02010609060101010101" pitchFamily="49" charset="-122"/>
              </a:rPr>
              <a:t>设计目标</a:t>
            </a:r>
            <a:endParaRPr lang="en-US" altLang="zh-CN" sz="2400" b="1" dirty="0">
              <a:latin typeface="黑体" panose="02010609060101010101" pitchFamily="49" charset="-122"/>
              <a:ea typeface="黑体" panose="02010609060101010101" pitchFamily="49" charset="-122"/>
            </a:endParaRPr>
          </a:p>
          <a:p>
            <a:pPr>
              <a:lnSpc>
                <a:spcPct val="20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本项目通过程序化内容生成（</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PCG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）技术实现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3D</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地牢的自动生成，打造可重复游玩的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RPG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探险游戏。传统地下城游戏依赖人工设计关卡，不仅开发周期长，而且难以保证关卡多样性。设计目标旨在可控的随机范围内自动生成地下城结构和匹配的任务系统，保证游戏内容丰富性的同时，大幅提升开发效率。</a:t>
            </a:r>
          </a:p>
        </p:txBody>
      </p:sp>
    </p:spTree>
    <p:extLst>
      <p:ext uri="{BB962C8B-B14F-4D97-AF65-F5344CB8AC3E}">
        <p14:creationId xmlns:p14="http://schemas.microsoft.com/office/powerpoint/2010/main" val="19909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B6A71-EE9E-0C2D-2901-7A2BD3610BE7}"/>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6951F0F4-63F8-CEDD-D3AC-B2DBDF28C808}"/>
              </a:ext>
            </a:extLst>
          </p:cNvPr>
          <p:cNvSpPr>
            <a:spLocks noGrp="1"/>
          </p:cNvSpPr>
          <p:nvPr>
            <p:ph type="body" sz="quarter" idx="10"/>
          </p:nvPr>
        </p:nvSpPr>
        <p:spPr>
          <a:xfrm>
            <a:off x="1098072" y="602771"/>
            <a:ext cx="5524500" cy="584775"/>
          </a:xfrm>
        </p:spPr>
        <p:txBody>
          <a:bodyPr>
            <a:spAutoFit/>
          </a:bodyPr>
          <a:lstStyle/>
          <a:p>
            <a:r>
              <a:rPr lang="zh-CN" altLang="en-US" dirty="0"/>
              <a:t>课题研究</a:t>
            </a:r>
          </a:p>
        </p:txBody>
      </p:sp>
      <p:cxnSp>
        <p:nvCxnSpPr>
          <p:cNvPr id="9" name="直接连接符 8">
            <a:extLst>
              <a:ext uri="{FF2B5EF4-FFF2-40B4-BE49-F238E27FC236}">
                <a16:creationId xmlns:a16="http://schemas.microsoft.com/office/drawing/2014/main" id="{106B5121-4645-BF19-F15C-08B23493FB9C}"/>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5501DA0-6F54-1D40-D956-B9B471AF41EE}"/>
              </a:ext>
            </a:extLst>
          </p:cNvPr>
          <p:cNvSpPr/>
          <p:nvPr/>
        </p:nvSpPr>
        <p:spPr>
          <a:xfrm>
            <a:off x="8950227" y="4765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765B222-D49B-E945-E2D1-758E395BC77D}"/>
              </a:ext>
            </a:extLst>
          </p:cNvPr>
          <p:cNvSpPr txBox="1"/>
          <p:nvPr/>
        </p:nvSpPr>
        <p:spPr>
          <a:xfrm>
            <a:off x="1271451" y="1295284"/>
            <a:ext cx="5090987" cy="4129977"/>
          </a:xfrm>
          <a:prstGeom prst="rect">
            <a:avLst/>
          </a:prstGeom>
          <a:noFill/>
        </p:spPr>
        <p:txBody>
          <a:bodyPr wrap="square" rtlCol="0">
            <a:spAutoFit/>
          </a:bodyPr>
          <a:lstStyle/>
          <a:p>
            <a:pPr>
              <a:lnSpc>
                <a:spcPct val="200000"/>
              </a:lnSpc>
            </a:pP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设计方案</a:t>
            </a:r>
            <a:endParaRPr lang="en-US" altLang="zh-CN" sz="2400" b="1" dirty="0">
              <a:latin typeface="黑体" panose="02010609060101010101" pitchFamily="49" charset="-122"/>
              <a:ea typeface="黑体" panose="02010609060101010101" pitchFamily="49" charset="-122"/>
            </a:endParaRPr>
          </a:p>
          <a:p>
            <a:pPr>
              <a:lnSpc>
                <a:spcPct val="200000"/>
              </a:lnSpc>
            </a:pPr>
            <a:r>
              <a:rPr lang="zh-CN" altLang="zh-CN" sz="2000" dirty="0">
                <a:latin typeface="微软雅黑" panose="020B0503020204020204" pitchFamily="34" charset="-122"/>
                <a:ea typeface="微软雅黑" panose="020B0503020204020204" pitchFamily="34" charset="-122"/>
              </a:rPr>
              <a:t>房间的生成：</a:t>
            </a:r>
            <a:r>
              <a:rPr lang="zh-CN" altLang="zh-CN" dirty="0">
                <a:latin typeface="微软雅黑" panose="020B0503020204020204" pitchFamily="34" charset="-122"/>
                <a:ea typeface="微软雅黑" panose="020B0503020204020204" pitchFamily="34" charset="-122"/>
              </a:rPr>
              <a:t>目前的方案是采用</a:t>
            </a:r>
            <a:r>
              <a:rPr lang="zh-CN" altLang="zh-CN" b="1" dirty="0">
                <a:latin typeface="微软雅黑" panose="020B0503020204020204" pitchFamily="34" charset="-122"/>
                <a:ea typeface="微软雅黑" panose="020B0503020204020204" pitchFamily="34" charset="-122"/>
              </a:rPr>
              <a:t>四叉树</a:t>
            </a:r>
            <a:r>
              <a:rPr lang="en-US" altLang="zh-CN"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可控的概率函数</a:t>
            </a:r>
            <a:r>
              <a:rPr lang="zh-CN" altLang="zh-CN" dirty="0">
                <a:latin typeface="微软雅黑" panose="020B0503020204020204" pitchFamily="34" charset="-122"/>
                <a:ea typeface="微软雅黑" panose="020B0503020204020204" pitchFamily="34" charset="-122"/>
              </a:rPr>
              <a:t>来在由四叉树管理</a:t>
            </a:r>
            <a:r>
              <a:rPr lang="zh-CN" altLang="en-US" dirty="0">
                <a:latin typeface="微软雅黑" panose="020B0503020204020204" pitchFamily="34" charset="-122"/>
                <a:ea typeface="微软雅黑" panose="020B0503020204020204" pitchFamily="34" charset="-122"/>
              </a:rPr>
              <a:t>（如图</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所示）</a:t>
            </a:r>
            <a:r>
              <a:rPr lang="zh-CN" altLang="zh-CN" dirty="0">
                <a:latin typeface="微软雅黑" panose="020B0503020204020204" pitchFamily="34" charset="-122"/>
                <a:ea typeface="微软雅黑" panose="020B0503020204020204" pitchFamily="34" charset="-122"/>
              </a:rPr>
              <a:t>的平面空间内生成大小不一的房间</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房间</a:t>
            </a:r>
            <a:r>
              <a:rPr lang="zh-CN" altLang="en-US" dirty="0">
                <a:latin typeface="微软雅黑" panose="020B0503020204020204" pitchFamily="34" charset="-122"/>
                <a:ea typeface="微软雅黑" panose="020B0503020204020204" pitchFamily="34" charset="-122"/>
              </a:rPr>
              <a:t>除了基本的面积，长宽等属性外，还</a:t>
            </a:r>
            <a:r>
              <a:rPr lang="zh-CN" altLang="zh-CN" dirty="0">
                <a:latin typeface="微软雅黑" panose="020B0503020204020204" pitchFamily="34" charset="-122"/>
                <a:ea typeface="微软雅黑" panose="020B0503020204020204" pitchFamily="34" charset="-122"/>
              </a:rPr>
              <a:t>具备</a:t>
            </a:r>
            <a:r>
              <a:rPr lang="en-US" altLang="zh-CN" dirty="0">
                <a:latin typeface="微软雅黑" panose="020B0503020204020204" pitchFamily="34" charset="-122"/>
                <a:ea typeface="微软雅黑" panose="020B0503020204020204" pitchFamily="34" charset="-122"/>
              </a:rPr>
              <a:t>Boss</a:t>
            </a:r>
            <a:r>
              <a:rPr lang="zh-CN" altLang="zh-CN" dirty="0">
                <a:latin typeface="微软雅黑" panose="020B0503020204020204" pitchFamily="34" charset="-122"/>
                <a:ea typeface="微软雅黑" panose="020B0503020204020204" pitchFamily="34" charset="-122"/>
              </a:rPr>
              <a:t>房，精英怪房，普通房，奖励房</a:t>
            </a:r>
            <a:r>
              <a:rPr lang="zh-CN" altLang="en-US" dirty="0">
                <a:latin typeface="微软雅黑" panose="020B0503020204020204" pitchFamily="34" charset="-122"/>
                <a:ea typeface="微软雅黑" panose="020B0503020204020204" pitchFamily="34" charset="-122"/>
              </a:rPr>
              <a:t>这类</a:t>
            </a:r>
            <a:r>
              <a:rPr lang="zh-CN" altLang="zh-CN" dirty="0">
                <a:latin typeface="微软雅黑" panose="020B0503020204020204" pitchFamily="34" charset="-122"/>
                <a:ea typeface="微软雅黑" panose="020B0503020204020204" pitchFamily="34" charset="-122"/>
              </a:rPr>
              <a:t>属性</a:t>
            </a:r>
            <a:r>
              <a:rPr lang="zh-CN" altLang="en-US" dirty="0">
                <a:latin typeface="微软雅黑" panose="020B0503020204020204" pitchFamily="34" charset="-122"/>
                <a:ea typeface="微软雅黑" panose="020B0503020204020204" pitchFamily="34" charset="-122"/>
              </a:rPr>
              <a:t>，用于后续匹配任务系统</a:t>
            </a:r>
            <a:endParaRPr lang="en-US" altLang="zh-CN" sz="2400" b="1"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03F9B2AD-8767-3F7A-F262-E812F1971205}"/>
              </a:ext>
            </a:extLst>
          </p:cNvPr>
          <p:cNvPicPr>
            <a:picLocks noChangeAspect="1"/>
          </p:cNvPicPr>
          <p:nvPr/>
        </p:nvPicPr>
        <p:blipFill>
          <a:blip r:embed="rId2"/>
          <a:stretch>
            <a:fillRect/>
          </a:stretch>
        </p:blipFill>
        <p:spPr>
          <a:xfrm>
            <a:off x="6806627" y="1772401"/>
            <a:ext cx="4558060" cy="3098862"/>
          </a:xfrm>
          <a:prstGeom prst="rect">
            <a:avLst/>
          </a:prstGeom>
        </p:spPr>
      </p:pic>
      <p:sp>
        <p:nvSpPr>
          <p:cNvPr id="10" name="文本框 9">
            <a:extLst>
              <a:ext uri="{FF2B5EF4-FFF2-40B4-BE49-F238E27FC236}">
                <a16:creationId xmlns:a16="http://schemas.microsoft.com/office/drawing/2014/main" id="{F553AA6D-95CA-95D5-69CC-158DB08CFF45}"/>
              </a:ext>
            </a:extLst>
          </p:cNvPr>
          <p:cNvSpPr txBox="1"/>
          <p:nvPr/>
        </p:nvSpPr>
        <p:spPr>
          <a:xfrm>
            <a:off x="7857748" y="4997574"/>
            <a:ext cx="2455817" cy="338554"/>
          </a:xfrm>
          <a:prstGeom prst="rect">
            <a:avLst/>
          </a:prstGeom>
          <a:noFill/>
        </p:spPr>
        <p:txBody>
          <a:bodyPr wrap="square" rtlCol="0">
            <a:spAutoFit/>
          </a:bodyPr>
          <a:lstStyle/>
          <a:p>
            <a:pPr algn="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四叉树管理平面空间</a:t>
            </a:r>
          </a:p>
        </p:txBody>
      </p:sp>
    </p:spTree>
    <p:extLst>
      <p:ext uri="{BB962C8B-B14F-4D97-AF65-F5344CB8AC3E}">
        <p14:creationId xmlns:p14="http://schemas.microsoft.com/office/powerpoint/2010/main" val="207938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4B88-66A3-2755-053C-76B1A202793E}"/>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952B5D0A-181E-C37D-FE06-5C187A16A29D}"/>
              </a:ext>
            </a:extLst>
          </p:cNvPr>
          <p:cNvSpPr>
            <a:spLocks noGrp="1"/>
          </p:cNvSpPr>
          <p:nvPr>
            <p:ph type="body" sz="quarter" idx="10"/>
          </p:nvPr>
        </p:nvSpPr>
        <p:spPr>
          <a:xfrm>
            <a:off x="1098072" y="602771"/>
            <a:ext cx="5524500" cy="584775"/>
          </a:xfrm>
        </p:spPr>
        <p:txBody>
          <a:bodyPr>
            <a:spAutoFit/>
          </a:bodyPr>
          <a:lstStyle/>
          <a:p>
            <a:r>
              <a:rPr lang="zh-CN" altLang="en-US" dirty="0"/>
              <a:t>课题研究</a:t>
            </a:r>
          </a:p>
        </p:txBody>
      </p:sp>
      <p:cxnSp>
        <p:nvCxnSpPr>
          <p:cNvPr id="9" name="直接连接符 8">
            <a:extLst>
              <a:ext uri="{FF2B5EF4-FFF2-40B4-BE49-F238E27FC236}">
                <a16:creationId xmlns:a16="http://schemas.microsoft.com/office/drawing/2014/main" id="{1C65F827-3122-4AF9-DD52-496957CABC28}"/>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B5485EF-F694-D6FC-7B8D-74D947E95B82}"/>
              </a:ext>
            </a:extLst>
          </p:cNvPr>
          <p:cNvSpPr/>
          <p:nvPr/>
        </p:nvSpPr>
        <p:spPr>
          <a:xfrm>
            <a:off x="8950227" y="4765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614E77F-B2B3-276B-80D4-BDBC4328D05B}"/>
              </a:ext>
            </a:extLst>
          </p:cNvPr>
          <p:cNvSpPr txBox="1"/>
          <p:nvPr/>
        </p:nvSpPr>
        <p:spPr>
          <a:xfrm>
            <a:off x="1271451" y="1295284"/>
            <a:ext cx="9927772" cy="3640548"/>
          </a:xfrm>
          <a:prstGeom prst="rect">
            <a:avLst/>
          </a:prstGeom>
          <a:noFill/>
        </p:spPr>
        <p:txBody>
          <a:bodyPr wrap="square" rtlCol="0">
            <a:spAutoFit/>
          </a:bodyPr>
          <a:lstStyle/>
          <a:p>
            <a:pPr>
              <a:lnSpc>
                <a:spcPct val="200000"/>
              </a:lnSpc>
            </a:pP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设计方案</a:t>
            </a:r>
            <a:endParaRPr lang="en-US" altLang="zh-CN" sz="2400" b="1" dirty="0">
              <a:latin typeface="黑体" panose="02010609060101010101" pitchFamily="49" charset="-122"/>
              <a:ea typeface="黑体" panose="02010609060101010101" pitchFamily="49" charset="-122"/>
            </a:endParaRPr>
          </a:p>
          <a:p>
            <a:pPr>
              <a:lnSpc>
                <a:spcPct val="200000"/>
              </a:lnSpc>
            </a:pPr>
            <a:r>
              <a:rPr lang="zh-CN" altLang="zh-CN" sz="2000" dirty="0">
                <a:latin typeface="微软雅黑" panose="020B0503020204020204" pitchFamily="34" charset="-122"/>
                <a:ea typeface="微软雅黑" panose="020B0503020204020204" pitchFamily="34" charset="-122"/>
              </a:rPr>
              <a:t>房间的</a:t>
            </a:r>
            <a:r>
              <a:rPr lang="zh-CN" altLang="en-US" sz="2000" dirty="0">
                <a:latin typeface="微软雅黑" panose="020B0503020204020204" pitchFamily="34" charset="-122"/>
                <a:ea typeface="微软雅黑" panose="020B0503020204020204" pitchFamily="34" charset="-122"/>
              </a:rPr>
              <a:t>连接</a:t>
            </a:r>
            <a:r>
              <a:rPr lang="zh-CN" altLang="zh-CN" sz="2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目前的方案是通过</a:t>
            </a:r>
            <a:r>
              <a:rPr lang="zh-CN" altLang="en-US" b="1" dirty="0">
                <a:latin typeface="微软雅黑" panose="020B0503020204020204" pitchFamily="34" charset="-122"/>
                <a:ea typeface="微软雅黑" panose="020B0503020204020204" pitchFamily="34" charset="-122"/>
              </a:rPr>
              <a:t>最小生成树方法</a:t>
            </a:r>
            <a:r>
              <a:rPr lang="zh-CN" altLang="en-US" dirty="0">
                <a:latin typeface="微软雅黑" panose="020B0503020204020204" pitchFamily="34" charset="-122"/>
                <a:ea typeface="微软雅黑" panose="020B0503020204020204" pitchFamily="34" charset="-122"/>
              </a:rPr>
              <a:t>来建立房间直接的连接，在合理的房间数量规定下，能够呈现整体线性，且局部非线性（小迷宫）性质的地图；</a:t>
            </a:r>
            <a:endParaRPr lang="en-US" altLang="zh-CN" dirty="0">
              <a:latin typeface="微软雅黑" panose="020B0503020204020204" pitchFamily="34" charset="-122"/>
              <a:ea typeface="微软雅黑" panose="020B0503020204020204" pitchFamily="34" charset="-122"/>
            </a:endParaRPr>
          </a:p>
          <a:p>
            <a:pPr>
              <a:lnSpc>
                <a:spcPct val="200000"/>
              </a:lnSpc>
            </a:pP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任务系统的生成</a:t>
            </a:r>
            <a:r>
              <a:rPr lang="zh-CN" altLang="en-US" dirty="0">
                <a:latin typeface="微软雅黑" panose="020B0503020204020204" pitchFamily="34" charset="-122"/>
                <a:ea typeface="微软雅黑" panose="020B0503020204020204" pitchFamily="34" charset="-122"/>
              </a:rPr>
              <a:t>：预计采用</a:t>
            </a:r>
            <a:r>
              <a:rPr lang="zh-CN" altLang="en-US" b="1" dirty="0">
                <a:latin typeface="微软雅黑" panose="020B0503020204020204" pitchFamily="34" charset="-122"/>
                <a:ea typeface="微软雅黑" panose="020B0503020204020204" pitchFamily="34" charset="-122"/>
              </a:rPr>
              <a:t>图语法方法</a:t>
            </a:r>
            <a:r>
              <a:rPr lang="zh-CN" altLang="en-US" dirty="0">
                <a:latin typeface="微软雅黑" panose="020B0503020204020204" pitchFamily="34" charset="-122"/>
                <a:ea typeface="微软雅黑" panose="020B0503020204020204" pitchFamily="34" charset="-122"/>
              </a:rPr>
              <a:t>，通过规定一系列非单一的替换规则实现具备一定随机性的任务系统；</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121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1DA3F-6057-E70C-0337-CBBF10BB4E51}"/>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D64F9CEB-A720-7A3B-636C-CFCC532BBBEB}"/>
              </a:ext>
            </a:extLst>
          </p:cNvPr>
          <p:cNvSpPr>
            <a:spLocks noGrp="1"/>
          </p:cNvSpPr>
          <p:nvPr>
            <p:ph type="body" sz="quarter" idx="10"/>
          </p:nvPr>
        </p:nvSpPr>
        <p:spPr>
          <a:xfrm>
            <a:off x="1098072" y="602771"/>
            <a:ext cx="5524500" cy="584775"/>
          </a:xfrm>
        </p:spPr>
        <p:txBody>
          <a:bodyPr>
            <a:spAutoFit/>
          </a:bodyPr>
          <a:lstStyle/>
          <a:p>
            <a:r>
              <a:rPr lang="zh-CN" altLang="en-US" dirty="0"/>
              <a:t>课题研究</a:t>
            </a:r>
          </a:p>
        </p:txBody>
      </p:sp>
      <p:cxnSp>
        <p:nvCxnSpPr>
          <p:cNvPr id="9" name="直接连接符 8">
            <a:extLst>
              <a:ext uri="{FF2B5EF4-FFF2-40B4-BE49-F238E27FC236}">
                <a16:creationId xmlns:a16="http://schemas.microsoft.com/office/drawing/2014/main" id="{9F5F347C-A533-701B-8550-B084F18E2B4F}"/>
              </a:ext>
            </a:extLst>
          </p:cNvPr>
          <p:cNvCxnSpPr>
            <a:cxnSpLocks/>
          </p:cNvCxnSpPr>
          <p:nvPr/>
        </p:nvCxnSpPr>
        <p:spPr>
          <a:xfrm>
            <a:off x="2047875"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1957F73-B61E-1F2A-4043-A9D6A1C1FFC8}"/>
              </a:ext>
            </a:extLst>
          </p:cNvPr>
          <p:cNvSpPr/>
          <p:nvPr/>
        </p:nvSpPr>
        <p:spPr>
          <a:xfrm>
            <a:off x="8950227" y="476539"/>
            <a:ext cx="2947386" cy="8309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5B8EBD9-0C84-F050-AD19-CE19F220507E}"/>
              </a:ext>
            </a:extLst>
          </p:cNvPr>
          <p:cNvSpPr txBox="1"/>
          <p:nvPr/>
        </p:nvSpPr>
        <p:spPr>
          <a:xfrm>
            <a:off x="1271451" y="1295284"/>
            <a:ext cx="9849395" cy="4268476"/>
          </a:xfrm>
          <a:prstGeom prst="rect">
            <a:avLst/>
          </a:prstGeom>
          <a:noFill/>
        </p:spPr>
        <p:txBody>
          <a:bodyPr wrap="square" rtlCol="0">
            <a:spAutoFit/>
          </a:bodyPr>
          <a:lstStyle/>
          <a:p>
            <a:pPr>
              <a:lnSpc>
                <a:spcPct val="200000"/>
              </a:lnSpc>
            </a:pP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设计方案</a:t>
            </a:r>
            <a:endParaRPr lang="en-US" altLang="zh-CN" sz="2400" b="1" dirty="0">
              <a:latin typeface="黑体" panose="02010609060101010101" pitchFamily="49" charset="-122"/>
              <a:ea typeface="黑体" panose="02010609060101010101" pitchFamily="49" charset="-122"/>
            </a:endParaRPr>
          </a:p>
          <a:p>
            <a:pPr>
              <a:lnSpc>
                <a:spcPct val="200000"/>
              </a:lnSpc>
            </a:pPr>
            <a:r>
              <a:rPr lang="zh-CN" altLang="zh-CN" sz="2000" dirty="0">
                <a:latin typeface="微软雅黑" panose="020B0503020204020204" pitchFamily="34" charset="-122"/>
                <a:ea typeface="微软雅黑" panose="020B0503020204020204" pitchFamily="34" charset="-122"/>
              </a:rPr>
              <a:t>任务与空间的对应</a:t>
            </a:r>
            <a:r>
              <a:rPr lang="zh-CN" altLang="zh-CN" dirty="0">
                <a:latin typeface="微软雅黑" panose="020B0503020204020204" pitchFamily="34" charset="-122"/>
                <a:ea typeface="微软雅黑" panose="020B0503020204020204" pitchFamily="34" charset="-122"/>
              </a:rPr>
              <a:t>：目前的设想是充分利用四叉树的空间管理方便性，对于同一父节点下的空间优先分配生成的任务系统中非线性的任务，玩家可以在该部分空间进行多样的探索；对于线性任务，则优先在较为靠近的节点中分配（不一定需要在同一父节点下），实现玩家线性探索与任务吻合</a:t>
            </a:r>
            <a:endParaRPr lang="zh-CN" altLang="en-US" dirty="0">
              <a:latin typeface="微软雅黑" panose="020B0503020204020204" pitchFamily="34" charset="-122"/>
              <a:ea typeface="微软雅黑" panose="020B0503020204020204" pitchFamily="34" charset="-122"/>
            </a:endParaRPr>
          </a:p>
          <a:p>
            <a:pPr>
              <a:lnSpc>
                <a:spcPct val="200000"/>
              </a:lnSpc>
            </a:pPr>
            <a:endParaRPr lang="zh-CN" altLang="en-US" dirty="0">
              <a:latin typeface="微软雅黑" panose="020B0503020204020204" pitchFamily="34" charset="-122"/>
              <a:ea typeface="微软雅黑" panose="020B0503020204020204" pitchFamily="34" charset="-122"/>
            </a:endParaRPr>
          </a:p>
          <a:p>
            <a:pPr>
              <a:lnSpc>
                <a:spcPct val="200000"/>
              </a:lnSpc>
            </a:pPr>
            <a:endParaRPr lang="en-US" altLang="zh-CN"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54236765"/>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02ACE3"/>
      </a:accent1>
      <a:accent2>
        <a:srgbClr val="028FC4"/>
      </a:accent2>
      <a:accent3>
        <a:srgbClr val="0E87DA"/>
      </a:accent3>
      <a:accent4>
        <a:srgbClr val="FE8301"/>
      </a:accent4>
      <a:accent5>
        <a:srgbClr val="FEBA4F"/>
      </a:accent5>
      <a:accent6>
        <a:srgbClr val="929292"/>
      </a:accent6>
      <a:hlink>
        <a:srgbClr val="4472C4"/>
      </a:hlink>
      <a:folHlink>
        <a:srgbClr val="BFBFBF"/>
      </a:folHlink>
    </a:clrScheme>
    <a:fontScheme name="渐变蓝简约">
      <a:majorFont>
        <a:latin typeface="思源黑体 CN Normal"/>
        <a:ea typeface="思源黑体 CN Normal"/>
        <a:cs typeface=""/>
      </a:majorFont>
      <a:minorFont>
        <a:latin typeface="思源黑体 CN ExtraLight"/>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2ACE3"/>
    </a:accent1>
    <a:accent2>
      <a:srgbClr val="028FC4"/>
    </a:accent2>
    <a:accent3>
      <a:srgbClr val="0E87DA"/>
    </a:accent3>
    <a:accent4>
      <a:srgbClr val="FE8301"/>
    </a:accent4>
    <a:accent5>
      <a:srgbClr val="FEBA4F"/>
    </a:accent5>
    <a:accent6>
      <a:srgbClr val="929292"/>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97</TotalTime>
  <Words>660</Words>
  <Application>Microsoft Office PowerPoint</Application>
  <PresentationFormat>宽屏</PresentationFormat>
  <Paragraphs>48</Paragraphs>
  <Slides>13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思源黑体 CN Normal</vt:lpstr>
      <vt:lpstr>微软雅黑</vt:lpstr>
      <vt:lpstr>Times New Roman</vt:lpstr>
      <vt:lpstr>黑体</vt:lpstr>
      <vt:lpstr>Arial</vt:lpstr>
      <vt:lpstr>思源黑体 CN ExtraLight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書 翰</dc:creator>
  <cp:lastModifiedBy>yoku kaku</cp:lastModifiedBy>
  <cp:revision>7</cp:revision>
  <dcterms:created xsi:type="dcterms:W3CDTF">2022-07-31T06:37:39Z</dcterms:created>
  <dcterms:modified xsi:type="dcterms:W3CDTF">2025-07-23T04:36:24Z</dcterms:modified>
</cp:coreProperties>
</file>